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9" r:id="rId5"/>
    <p:sldMasterId id="2147483664" r:id="rId6"/>
    <p:sldMasterId id="2147483694" r:id="rId7"/>
  </p:sldMasterIdLst>
  <p:notesMasterIdLst>
    <p:notesMasterId r:id="rId66"/>
  </p:notesMasterIdLst>
  <p:handoutMasterIdLst>
    <p:handoutMasterId r:id="rId67"/>
  </p:handoutMasterIdLst>
  <p:sldIdLst>
    <p:sldId id="492" r:id="rId8"/>
    <p:sldId id="289" r:id="rId9"/>
    <p:sldId id="546" r:id="rId10"/>
    <p:sldId id="544" r:id="rId11"/>
    <p:sldId id="547" r:id="rId12"/>
    <p:sldId id="485" r:id="rId13"/>
    <p:sldId id="489" r:id="rId14"/>
    <p:sldId id="490" r:id="rId15"/>
    <p:sldId id="537" r:id="rId16"/>
    <p:sldId id="491" r:id="rId17"/>
    <p:sldId id="459" r:id="rId18"/>
    <p:sldId id="460" r:id="rId19"/>
    <p:sldId id="512" r:id="rId20"/>
    <p:sldId id="462" r:id="rId21"/>
    <p:sldId id="513" r:id="rId22"/>
    <p:sldId id="538" r:id="rId23"/>
    <p:sldId id="514" r:id="rId24"/>
    <p:sldId id="515" r:id="rId25"/>
    <p:sldId id="516" r:id="rId26"/>
    <p:sldId id="517" r:id="rId27"/>
    <p:sldId id="519" r:id="rId28"/>
    <p:sldId id="539" r:id="rId29"/>
    <p:sldId id="540" r:id="rId30"/>
    <p:sldId id="520" r:id="rId31"/>
    <p:sldId id="493" r:id="rId32"/>
    <p:sldId id="508" r:id="rId33"/>
    <p:sldId id="506" r:id="rId34"/>
    <p:sldId id="507" r:id="rId35"/>
    <p:sldId id="509" r:id="rId36"/>
    <p:sldId id="426" r:id="rId37"/>
    <p:sldId id="432" r:id="rId38"/>
    <p:sldId id="510" r:id="rId39"/>
    <p:sldId id="511" r:id="rId40"/>
    <p:sldId id="521" r:id="rId41"/>
    <p:sldId id="429" r:id="rId42"/>
    <p:sldId id="523" r:id="rId43"/>
    <p:sldId id="524" r:id="rId44"/>
    <p:sldId id="526" r:id="rId45"/>
    <p:sldId id="527" r:id="rId46"/>
    <p:sldId id="522" r:id="rId47"/>
    <p:sldId id="528" r:id="rId48"/>
    <p:sldId id="529" r:id="rId49"/>
    <p:sldId id="530" r:id="rId50"/>
    <p:sldId id="531" r:id="rId51"/>
    <p:sldId id="541" r:id="rId52"/>
    <p:sldId id="499" r:id="rId53"/>
    <p:sldId id="500" r:id="rId54"/>
    <p:sldId id="505" r:id="rId55"/>
    <p:sldId id="545" r:id="rId56"/>
    <p:sldId id="542" r:id="rId57"/>
    <p:sldId id="502" r:id="rId58"/>
    <p:sldId id="503" r:id="rId59"/>
    <p:sldId id="504" r:id="rId60"/>
    <p:sldId id="548" r:id="rId61"/>
    <p:sldId id="428" r:id="rId62"/>
    <p:sldId id="272" r:id="rId63"/>
    <p:sldId id="543" r:id="rId64"/>
    <p:sldId id="259" r:id="rId65"/>
  </p:sldIdLst>
  <p:sldSz cx="12192000" cy="6858000"/>
  <p:notesSz cx="7102475" cy="10233025"/>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83D61D-6834-ED4F-844B-0AB6774D96EC}">
          <p14:sldIdLst>
            <p14:sldId id="492"/>
            <p14:sldId id="289"/>
            <p14:sldId id="546"/>
            <p14:sldId id="544"/>
            <p14:sldId id="547"/>
            <p14:sldId id="485"/>
            <p14:sldId id="489"/>
            <p14:sldId id="490"/>
            <p14:sldId id="537"/>
            <p14:sldId id="491"/>
            <p14:sldId id="459"/>
            <p14:sldId id="460"/>
            <p14:sldId id="512"/>
            <p14:sldId id="462"/>
            <p14:sldId id="513"/>
            <p14:sldId id="538"/>
            <p14:sldId id="514"/>
            <p14:sldId id="515"/>
            <p14:sldId id="516"/>
            <p14:sldId id="517"/>
            <p14:sldId id="519"/>
            <p14:sldId id="539"/>
            <p14:sldId id="540"/>
            <p14:sldId id="520"/>
            <p14:sldId id="493"/>
            <p14:sldId id="508"/>
            <p14:sldId id="506"/>
            <p14:sldId id="507"/>
            <p14:sldId id="509"/>
            <p14:sldId id="426"/>
            <p14:sldId id="432"/>
            <p14:sldId id="510"/>
            <p14:sldId id="511"/>
            <p14:sldId id="521"/>
            <p14:sldId id="429"/>
            <p14:sldId id="523"/>
            <p14:sldId id="524"/>
            <p14:sldId id="526"/>
            <p14:sldId id="527"/>
            <p14:sldId id="522"/>
            <p14:sldId id="528"/>
            <p14:sldId id="529"/>
            <p14:sldId id="530"/>
            <p14:sldId id="531"/>
            <p14:sldId id="541"/>
            <p14:sldId id="499"/>
            <p14:sldId id="500"/>
            <p14:sldId id="505"/>
            <p14:sldId id="545"/>
            <p14:sldId id="542"/>
            <p14:sldId id="502"/>
            <p14:sldId id="503"/>
            <p14:sldId id="504"/>
            <p14:sldId id="548"/>
            <p14:sldId id="428"/>
            <p14:sldId id="272"/>
            <p14:sldId id="543"/>
            <p14:sldId id="25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1A296B"/>
    <a:srgbClr val="0E9BBE"/>
    <a:srgbClr val="055697"/>
    <a:srgbClr val="92928E"/>
    <a:srgbClr val="848480"/>
    <a:srgbClr val="444442"/>
    <a:srgbClr val="4A4A49"/>
    <a:srgbClr val="38A159"/>
    <a:srgbClr val="112C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C95EBD-F170-4E2C-A79B-9AA4B61D0D59}" v="18" dt="2025-10-13T08:51:32.1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22" autoAdjust="0"/>
    <p:restoredTop sz="67676" autoAdjust="0"/>
  </p:normalViewPr>
  <p:slideViewPr>
    <p:cSldViewPr snapToGrid="0" snapToObjects="1">
      <p:cViewPr varScale="1">
        <p:scale>
          <a:sx n="75" d="100"/>
          <a:sy n="75" d="100"/>
        </p:scale>
        <p:origin x="1362" y="6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1160"/>
    </p:cViewPr>
  </p:sorterViewPr>
  <p:notesViewPr>
    <p:cSldViewPr snapToGrid="0" snapToObjects="1" showGuides="1">
      <p:cViewPr varScale="1">
        <p:scale>
          <a:sx n="98" d="100"/>
          <a:sy n="98" d="100"/>
        </p:scale>
        <p:origin x="-3648" y="-102"/>
      </p:cViewPr>
      <p:guideLst>
        <p:guide orient="horz" pos="3223"/>
        <p:guide pos="2237"/>
      </p:guideLst>
    </p:cSldViewPr>
  </p:notesViewPr>
  <p:gridSpacing cx="72010" cy="7201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notesMaster" Target="notesMasters/notesMaster1.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e Harrington (staff)" userId="f6064616-a9c9-4a31-9fe9-8f8797565c0c" providerId="ADAL" clId="{210F707B-7345-4DB6-A4D9-07C484D989E4}"/>
    <pc:docChg chg="undo custSel addSld delSld modSld sldOrd modSection">
      <pc:chgData name="Kyle Harrington (staff)" userId="f6064616-a9c9-4a31-9fe9-8f8797565c0c" providerId="ADAL" clId="{210F707B-7345-4DB6-A4D9-07C484D989E4}" dt="2025-10-13T09:26:22.759" v="3958" actId="20577"/>
      <pc:docMkLst>
        <pc:docMk/>
      </pc:docMkLst>
      <pc:sldChg chg="addSp delSp add del setBg delDesignElem">
        <pc:chgData name="Kyle Harrington (staff)" userId="f6064616-a9c9-4a31-9fe9-8f8797565c0c" providerId="ADAL" clId="{210F707B-7345-4DB6-A4D9-07C484D989E4}" dt="2025-10-13T08:43:51.195" v="1753"/>
        <pc:sldMkLst>
          <pc:docMk/>
          <pc:sldMk cId="2915049948" sldId="259"/>
        </pc:sldMkLst>
        <pc:spChg chg="add del">
          <ac:chgData name="Kyle Harrington (staff)" userId="f6064616-a9c9-4a31-9fe9-8f8797565c0c" providerId="ADAL" clId="{210F707B-7345-4DB6-A4D9-07C484D989E4}" dt="2025-10-13T08:43:51.150" v="1752"/>
          <ac:spMkLst>
            <pc:docMk/>
            <pc:sldMk cId="2915049948" sldId="259"/>
            <ac:spMk id="8" creationId="{DBF61EA3-B236-439E-9C0B-340980D56BEE}"/>
          </ac:spMkLst>
        </pc:spChg>
        <pc:spChg chg="add del">
          <ac:chgData name="Kyle Harrington (staff)" userId="f6064616-a9c9-4a31-9fe9-8f8797565c0c" providerId="ADAL" clId="{210F707B-7345-4DB6-A4D9-07C484D989E4}" dt="2025-10-13T08:43:51.150" v="1752"/>
          <ac:spMkLst>
            <pc:docMk/>
            <pc:sldMk cId="2915049948" sldId="259"/>
            <ac:spMk id="14" creationId="{E659831F-0D9A-4C63-9EBB-8435B85A440F}"/>
          </ac:spMkLst>
        </pc:spChg>
        <pc:grpChg chg="add del">
          <ac:chgData name="Kyle Harrington (staff)" userId="f6064616-a9c9-4a31-9fe9-8f8797565c0c" providerId="ADAL" clId="{210F707B-7345-4DB6-A4D9-07C484D989E4}" dt="2025-10-13T08:43:51.150" v="1752"/>
          <ac:grpSpMkLst>
            <pc:docMk/>
            <pc:sldMk cId="2915049948" sldId="259"/>
            <ac:grpSpMk id="10" creationId="{28FAF094-D087-493F-8DF9-A486C2D6BBAA}"/>
          </ac:grpSpMkLst>
        </pc:grpChg>
      </pc:sldChg>
      <pc:sldChg chg="delSp add del setBg delDesignElem">
        <pc:chgData name="Kyle Harrington (staff)" userId="f6064616-a9c9-4a31-9fe9-8f8797565c0c" providerId="ADAL" clId="{210F707B-7345-4DB6-A4D9-07C484D989E4}" dt="2025-10-13T08:43:22.739" v="1748" actId="47"/>
        <pc:sldMkLst>
          <pc:docMk/>
          <pc:sldMk cId="2893761808" sldId="271"/>
        </pc:sldMkLst>
        <pc:spChg chg="del">
          <ac:chgData name="Kyle Harrington (staff)" userId="f6064616-a9c9-4a31-9fe9-8f8797565c0c" providerId="ADAL" clId="{210F707B-7345-4DB6-A4D9-07C484D989E4}" dt="2025-10-13T08:42:14.507" v="1737"/>
          <ac:spMkLst>
            <pc:docMk/>
            <pc:sldMk cId="2893761808" sldId="271"/>
            <ac:spMk id="13" creationId="{09588DA8-065E-4F6F-8EFD-43104AB2E0CF}"/>
          </ac:spMkLst>
        </pc:spChg>
        <pc:spChg chg="del">
          <ac:chgData name="Kyle Harrington (staff)" userId="f6064616-a9c9-4a31-9fe9-8f8797565c0c" providerId="ADAL" clId="{210F707B-7345-4DB6-A4D9-07C484D989E4}" dt="2025-10-13T08:42:14.507" v="1737"/>
          <ac:spMkLst>
            <pc:docMk/>
            <pc:sldMk cId="2893761808" sldId="271"/>
            <ac:spMk id="15" creationId="{C4285719-470E-454C-AF62-8323075F1F5B}"/>
          </ac:spMkLst>
        </pc:spChg>
        <pc:spChg chg="del">
          <ac:chgData name="Kyle Harrington (staff)" userId="f6064616-a9c9-4a31-9fe9-8f8797565c0c" providerId="ADAL" clId="{210F707B-7345-4DB6-A4D9-07C484D989E4}" dt="2025-10-13T08:42:14.507" v="1737"/>
          <ac:spMkLst>
            <pc:docMk/>
            <pc:sldMk cId="2893761808" sldId="271"/>
            <ac:spMk id="16" creationId="{D2B78728-A580-49A7-84F9-6EF6F583ADE0}"/>
          </ac:spMkLst>
        </pc:spChg>
        <pc:spChg chg="del">
          <ac:chgData name="Kyle Harrington (staff)" userId="f6064616-a9c9-4a31-9fe9-8f8797565c0c" providerId="ADAL" clId="{210F707B-7345-4DB6-A4D9-07C484D989E4}" dt="2025-10-13T08:42:14.507" v="1737"/>
          <ac:spMkLst>
            <pc:docMk/>
            <pc:sldMk cId="2893761808" sldId="271"/>
            <ac:spMk id="17" creationId="{CD9FE4EF-C4D8-49A0-B2FF-81D8DB7D8A24}"/>
          </ac:spMkLst>
        </pc:spChg>
        <pc:spChg chg="del">
          <ac:chgData name="Kyle Harrington (staff)" userId="f6064616-a9c9-4a31-9fe9-8f8797565c0c" providerId="ADAL" clId="{210F707B-7345-4DB6-A4D9-07C484D989E4}" dt="2025-10-13T08:42:14.507" v="1737"/>
          <ac:spMkLst>
            <pc:docMk/>
            <pc:sldMk cId="2893761808" sldId="271"/>
            <ac:spMk id="18" creationId="{38FAA1A1-D861-433F-88FA-1E9D6FD31D11}"/>
          </ac:spMkLst>
        </pc:spChg>
        <pc:spChg chg="del">
          <ac:chgData name="Kyle Harrington (staff)" userId="f6064616-a9c9-4a31-9fe9-8f8797565c0c" providerId="ADAL" clId="{210F707B-7345-4DB6-A4D9-07C484D989E4}" dt="2025-10-13T08:42:14.507" v="1737"/>
          <ac:spMkLst>
            <pc:docMk/>
            <pc:sldMk cId="2893761808" sldId="271"/>
            <ac:spMk id="23" creationId="{4300840D-0A0B-4512-BACA-B439D5B9C57C}"/>
          </ac:spMkLst>
        </pc:spChg>
        <pc:spChg chg="del">
          <ac:chgData name="Kyle Harrington (staff)" userId="f6064616-a9c9-4a31-9fe9-8f8797565c0c" providerId="ADAL" clId="{210F707B-7345-4DB6-A4D9-07C484D989E4}" dt="2025-10-13T08:42:14.507" v="1737"/>
          <ac:spMkLst>
            <pc:docMk/>
            <pc:sldMk cId="2893761808" sldId="271"/>
            <ac:spMk id="24" creationId="{8D71EDA1-87BF-4D5D-AB79-F346FD19278A}"/>
          </ac:spMkLst>
        </pc:spChg>
      </pc:sldChg>
      <pc:sldChg chg="addSp delSp modSp add del mod modTransition setBg modClrScheme delDesignElem chgLayout">
        <pc:chgData name="Kyle Harrington (staff)" userId="f6064616-a9c9-4a31-9fe9-8f8797565c0c" providerId="ADAL" clId="{210F707B-7345-4DB6-A4D9-07C484D989E4}" dt="2025-10-13T08:43:20.215" v="1747"/>
        <pc:sldMkLst>
          <pc:docMk/>
          <pc:sldMk cId="224700805" sldId="272"/>
        </pc:sldMkLst>
        <pc:spChg chg="mod">
          <ac:chgData name="Kyle Harrington (staff)" userId="f6064616-a9c9-4a31-9fe9-8f8797565c0c" providerId="ADAL" clId="{210F707B-7345-4DB6-A4D9-07C484D989E4}" dt="2025-10-13T08:42:33.489" v="1739" actId="26606"/>
          <ac:spMkLst>
            <pc:docMk/>
            <pc:sldMk cId="224700805" sldId="272"/>
            <ac:spMk id="2" creationId="{4E152599-3132-8963-25D1-6E14863EC10B}"/>
          </ac:spMkLst>
        </pc:spChg>
        <pc:spChg chg="mod">
          <ac:chgData name="Kyle Harrington (staff)" userId="f6064616-a9c9-4a31-9fe9-8f8797565c0c" providerId="ADAL" clId="{210F707B-7345-4DB6-A4D9-07C484D989E4}" dt="2025-10-13T08:43:20.147" v="1746"/>
          <ac:spMkLst>
            <pc:docMk/>
            <pc:sldMk cId="224700805" sldId="272"/>
            <ac:spMk id="3" creationId="{0752C167-6844-1C9F-3BB4-312A5303D0D5}"/>
          </ac:spMkLst>
        </pc:spChg>
        <pc:spChg chg="add del">
          <ac:chgData name="Kyle Harrington (staff)" userId="f6064616-a9c9-4a31-9fe9-8f8797565c0c" providerId="ADAL" clId="{210F707B-7345-4DB6-A4D9-07C484D989E4}" dt="2025-10-13T08:43:20.147" v="1746"/>
          <ac:spMkLst>
            <pc:docMk/>
            <pc:sldMk cId="224700805" sldId="272"/>
            <ac:spMk id="1035" creationId="{55D4142C-5077-457F-A6AD-3FECFDB39685}"/>
          </ac:spMkLst>
        </pc:spChg>
        <pc:spChg chg="add del">
          <ac:chgData name="Kyle Harrington (staff)" userId="f6064616-a9c9-4a31-9fe9-8f8797565c0c" providerId="ADAL" clId="{210F707B-7345-4DB6-A4D9-07C484D989E4}" dt="2025-10-13T08:43:20.147" v="1746"/>
          <ac:spMkLst>
            <pc:docMk/>
            <pc:sldMk cId="224700805" sldId="272"/>
            <ac:spMk id="1036" creationId="{9AA72BD9-2C5A-4EDC-931F-5AA08EACA0F3}"/>
          </ac:spMkLst>
        </pc:spChg>
        <pc:spChg chg="add del">
          <ac:chgData name="Kyle Harrington (staff)" userId="f6064616-a9c9-4a31-9fe9-8f8797565c0c" providerId="ADAL" clId="{210F707B-7345-4DB6-A4D9-07C484D989E4}" dt="2025-10-13T08:43:20.147" v="1746"/>
          <ac:spMkLst>
            <pc:docMk/>
            <pc:sldMk cId="224700805" sldId="272"/>
            <ac:spMk id="1037" creationId="{7A5F0580-5EE9-419F-96EE-B6529EF6E7D0}"/>
          </ac:spMkLst>
        </pc:spChg>
        <pc:spChg chg="add del">
          <ac:chgData name="Kyle Harrington (staff)" userId="f6064616-a9c9-4a31-9fe9-8f8797565c0c" providerId="ADAL" clId="{210F707B-7345-4DB6-A4D9-07C484D989E4}" dt="2025-10-13T08:43:20.147" v="1746"/>
          <ac:spMkLst>
            <pc:docMk/>
            <pc:sldMk cId="224700805" sldId="272"/>
            <ac:spMk id="1038" creationId="{DD3981AC-7B61-4947-BCF3-F7AA7FA385B9}"/>
          </ac:spMkLst>
        </pc:spChg>
        <pc:picChg chg="mod ord">
          <ac:chgData name="Kyle Harrington (staff)" userId="f6064616-a9c9-4a31-9fe9-8f8797565c0c" providerId="ADAL" clId="{210F707B-7345-4DB6-A4D9-07C484D989E4}" dt="2025-10-13T08:42:33.489" v="1739" actId="26606"/>
          <ac:picMkLst>
            <pc:docMk/>
            <pc:sldMk cId="224700805" sldId="272"/>
            <ac:picMk id="1026" creationId="{D435AD6A-483A-2D1C-ABF6-062E23282D11}"/>
          </ac:picMkLst>
        </pc:picChg>
      </pc:sldChg>
      <pc:sldChg chg="modSp mod">
        <pc:chgData name="Kyle Harrington (staff)" userId="f6064616-a9c9-4a31-9fe9-8f8797565c0c" providerId="ADAL" clId="{210F707B-7345-4DB6-A4D9-07C484D989E4}" dt="2025-10-08T12:10:42.159" v="14" actId="20577"/>
        <pc:sldMkLst>
          <pc:docMk/>
          <pc:sldMk cId="2854651095" sldId="289"/>
        </pc:sldMkLst>
        <pc:spChg chg="mod">
          <ac:chgData name="Kyle Harrington (staff)" userId="f6064616-a9c9-4a31-9fe9-8f8797565c0c" providerId="ADAL" clId="{210F707B-7345-4DB6-A4D9-07C484D989E4}" dt="2025-10-08T12:10:42.159" v="14" actId="20577"/>
          <ac:spMkLst>
            <pc:docMk/>
            <pc:sldMk cId="2854651095" sldId="289"/>
            <ac:spMk id="3" creationId="{00000000-0000-0000-0000-000000000000}"/>
          </ac:spMkLst>
        </pc:spChg>
      </pc:sldChg>
      <pc:sldChg chg="add">
        <pc:chgData name="Kyle Harrington (staff)" userId="f6064616-a9c9-4a31-9fe9-8f8797565c0c" providerId="ADAL" clId="{210F707B-7345-4DB6-A4D9-07C484D989E4}" dt="2025-10-08T12:23:29.957" v="36"/>
        <pc:sldMkLst>
          <pc:docMk/>
          <pc:sldMk cId="0" sldId="426"/>
        </pc:sldMkLst>
      </pc:sldChg>
      <pc:sldChg chg="modSp mod">
        <pc:chgData name="Kyle Harrington (staff)" userId="f6064616-a9c9-4a31-9fe9-8f8797565c0c" providerId="ADAL" clId="{210F707B-7345-4DB6-A4D9-07C484D989E4}" dt="2025-10-10T13:41:22.127" v="1644" actId="20577"/>
        <pc:sldMkLst>
          <pc:docMk/>
          <pc:sldMk cId="2970066034" sldId="428"/>
        </pc:sldMkLst>
        <pc:spChg chg="mod">
          <ac:chgData name="Kyle Harrington (staff)" userId="f6064616-a9c9-4a31-9fe9-8f8797565c0c" providerId="ADAL" clId="{210F707B-7345-4DB6-A4D9-07C484D989E4}" dt="2025-10-10T13:41:22.127" v="1644" actId="20577"/>
          <ac:spMkLst>
            <pc:docMk/>
            <pc:sldMk cId="2970066034" sldId="428"/>
            <ac:spMk id="2" creationId="{00000000-0000-0000-0000-000000000000}"/>
          </ac:spMkLst>
        </pc:spChg>
      </pc:sldChg>
      <pc:sldChg chg="add ord">
        <pc:chgData name="Kyle Harrington (staff)" userId="f6064616-a9c9-4a31-9fe9-8f8797565c0c" providerId="ADAL" clId="{210F707B-7345-4DB6-A4D9-07C484D989E4}" dt="2025-10-08T12:24:02.336" v="38"/>
        <pc:sldMkLst>
          <pc:docMk/>
          <pc:sldMk cId="0" sldId="429"/>
        </pc:sldMkLst>
      </pc:sldChg>
      <pc:sldChg chg="add">
        <pc:chgData name="Kyle Harrington (staff)" userId="f6064616-a9c9-4a31-9fe9-8f8797565c0c" providerId="ADAL" clId="{210F707B-7345-4DB6-A4D9-07C484D989E4}" dt="2025-10-08T12:23:29.957" v="36"/>
        <pc:sldMkLst>
          <pc:docMk/>
          <pc:sldMk cId="0" sldId="432"/>
        </pc:sldMkLst>
      </pc:sldChg>
      <pc:sldChg chg="delSp modSp mod">
        <pc:chgData name="Kyle Harrington (staff)" userId="f6064616-a9c9-4a31-9fe9-8f8797565c0c" providerId="ADAL" clId="{210F707B-7345-4DB6-A4D9-07C484D989E4}" dt="2025-10-08T12:14:17.610" v="17" actId="6549"/>
        <pc:sldMkLst>
          <pc:docMk/>
          <pc:sldMk cId="3490896546" sldId="459"/>
        </pc:sldMkLst>
        <pc:spChg chg="mod">
          <ac:chgData name="Kyle Harrington (staff)" userId="f6064616-a9c9-4a31-9fe9-8f8797565c0c" providerId="ADAL" clId="{210F707B-7345-4DB6-A4D9-07C484D989E4}" dt="2025-10-08T12:14:17.610" v="17" actId="6549"/>
          <ac:spMkLst>
            <pc:docMk/>
            <pc:sldMk cId="3490896546" sldId="459"/>
            <ac:spMk id="3" creationId="{00000000-0000-0000-0000-000000000000}"/>
          </ac:spMkLst>
        </pc:spChg>
      </pc:sldChg>
      <pc:sldChg chg="delSp mod">
        <pc:chgData name="Kyle Harrington (staff)" userId="f6064616-a9c9-4a31-9fe9-8f8797565c0c" providerId="ADAL" clId="{210F707B-7345-4DB6-A4D9-07C484D989E4}" dt="2025-10-08T12:14:01.697" v="15" actId="478"/>
        <pc:sldMkLst>
          <pc:docMk/>
          <pc:sldMk cId="4149341372" sldId="460"/>
        </pc:sldMkLst>
      </pc:sldChg>
      <pc:sldChg chg="addSp delSp modSp mod ord modAnim">
        <pc:chgData name="Kyle Harrington (staff)" userId="f6064616-a9c9-4a31-9fe9-8f8797565c0c" providerId="ADAL" clId="{210F707B-7345-4DB6-A4D9-07C484D989E4}" dt="2025-10-08T12:16:12.762" v="25" actId="1076"/>
        <pc:sldMkLst>
          <pc:docMk/>
          <pc:sldMk cId="4156583266" sldId="492"/>
        </pc:sldMkLst>
        <pc:spChg chg="mod">
          <ac:chgData name="Kyle Harrington (staff)" userId="f6064616-a9c9-4a31-9fe9-8f8797565c0c" providerId="ADAL" clId="{210F707B-7345-4DB6-A4D9-07C484D989E4}" dt="2025-10-08T12:15:50.708" v="22" actId="6549"/>
          <ac:spMkLst>
            <pc:docMk/>
            <pc:sldMk cId="4156583266" sldId="492"/>
            <ac:spMk id="4" creationId="{00000000-0000-0000-0000-000000000000}"/>
          </ac:spMkLst>
        </pc:spChg>
        <pc:spChg chg="mod">
          <ac:chgData name="Kyle Harrington (staff)" userId="f6064616-a9c9-4a31-9fe9-8f8797565c0c" providerId="ADAL" clId="{210F707B-7345-4DB6-A4D9-07C484D989E4}" dt="2025-10-08T12:15:48.741" v="21" actId="20577"/>
          <ac:spMkLst>
            <pc:docMk/>
            <pc:sldMk cId="4156583266" sldId="492"/>
            <ac:spMk id="8" creationId="{00000000-0000-0000-0000-000000000000}"/>
          </ac:spMkLst>
        </pc:spChg>
        <pc:picChg chg="add mod">
          <ac:chgData name="Kyle Harrington (staff)" userId="f6064616-a9c9-4a31-9fe9-8f8797565c0c" providerId="ADAL" clId="{210F707B-7345-4DB6-A4D9-07C484D989E4}" dt="2025-10-08T12:16:12.762" v="25" actId="1076"/>
          <ac:picMkLst>
            <pc:docMk/>
            <pc:sldMk cId="4156583266" sldId="492"/>
            <ac:picMk id="3" creationId="{4AD38670-0CE2-834A-DA2D-3D187CEE4AB5}"/>
          </ac:picMkLst>
        </pc:picChg>
      </pc:sldChg>
      <pc:sldChg chg="delSp mod">
        <pc:chgData name="Kyle Harrington (staff)" userId="f6064616-a9c9-4a31-9fe9-8f8797565c0c" providerId="ADAL" clId="{210F707B-7345-4DB6-A4D9-07C484D989E4}" dt="2025-10-08T12:25:10.132" v="60" actId="478"/>
        <pc:sldMkLst>
          <pc:docMk/>
          <pc:sldMk cId="3038462482" sldId="495"/>
        </pc:sldMkLst>
      </pc:sldChg>
      <pc:sldChg chg="modSp mod">
        <pc:chgData name="Kyle Harrington (staff)" userId="f6064616-a9c9-4a31-9fe9-8f8797565c0c" providerId="ADAL" clId="{210F707B-7345-4DB6-A4D9-07C484D989E4}" dt="2025-10-10T10:26:48.856" v="1097" actId="20577"/>
        <pc:sldMkLst>
          <pc:docMk/>
          <pc:sldMk cId="4088471411" sldId="520"/>
        </pc:sldMkLst>
        <pc:spChg chg="mod">
          <ac:chgData name="Kyle Harrington (staff)" userId="f6064616-a9c9-4a31-9fe9-8f8797565c0c" providerId="ADAL" clId="{210F707B-7345-4DB6-A4D9-07C484D989E4}" dt="2025-10-10T10:26:48.856" v="1097" actId="20577"/>
          <ac:spMkLst>
            <pc:docMk/>
            <pc:sldMk cId="4088471411" sldId="520"/>
            <ac:spMk id="3" creationId="{00000000-0000-0000-0000-000000000000}"/>
          </ac:spMkLst>
        </pc:spChg>
      </pc:sldChg>
      <pc:sldChg chg="ord">
        <pc:chgData name="Kyle Harrington (staff)" userId="f6064616-a9c9-4a31-9fe9-8f8797565c0c" providerId="ADAL" clId="{210F707B-7345-4DB6-A4D9-07C484D989E4}" dt="2025-10-08T12:24:33.167" v="40"/>
        <pc:sldMkLst>
          <pc:docMk/>
          <pc:sldMk cId="3820192857" sldId="522"/>
        </pc:sldMkLst>
      </pc:sldChg>
      <pc:sldChg chg="modSp mod">
        <pc:chgData name="Kyle Harrington (staff)" userId="f6064616-a9c9-4a31-9fe9-8f8797565c0c" providerId="ADAL" clId="{210F707B-7345-4DB6-A4D9-07C484D989E4}" dt="2025-10-08T12:24:55.485" v="59" actId="20577"/>
        <pc:sldMkLst>
          <pc:docMk/>
          <pc:sldMk cId="2343917642" sldId="531"/>
        </pc:sldMkLst>
        <pc:spChg chg="mod">
          <ac:chgData name="Kyle Harrington (staff)" userId="f6064616-a9c9-4a31-9fe9-8f8797565c0c" providerId="ADAL" clId="{210F707B-7345-4DB6-A4D9-07C484D989E4}" dt="2025-10-08T12:24:55.485" v="59" actId="20577"/>
          <ac:spMkLst>
            <pc:docMk/>
            <pc:sldMk cId="2343917642" sldId="531"/>
            <ac:spMk id="3" creationId="{00000000-0000-0000-0000-000000000000}"/>
          </ac:spMkLst>
        </pc:spChg>
      </pc:sldChg>
      <pc:sldChg chg="addSp delSp modSp add mod">
        <pc:chgData name="Kyle Harrington (staff)" userId="f6064616-a9c9-4a31-9fe9-8f8797565c0c" providerId="ADAL" clId="{210F707B-7345-4DB6-A4D9-07C484D989E4}" dt="2025-10-10T10:25:39.477" v="1028" actId="20577"/>
        <pc:sldMkLst>
          <pc:docMk/>
          <pc:sldMk cId="1599459364" sldId="538"/>
        </pc:sldMkLst>
        <pc:spChg chg="add mod">
          <ac:chgData name="Kyle Harrington (staff)" userId="f6064616-a9c9-4a31-9fe9-8f8797565c0c" providerId="ADAL" clId="{210F707B-7345-4DB6-A4D9-07C484D989E4}" dt="2025-10-10T10:25:39.477" v="1028" actId="20577"/>
          <ac:spMkLst>
            <pc:docMk/>
            <pc:sldMk cId="1599459364" sldId="538"/>
            <ac:spMk id="3" creationId="{1779F257-7CAD-8AD7-2524-29E5AEC2CD61}"/>
          </ac:spMkLst>
        </pc:spChg>
        <pc:spChg chg="mod">
          <ac:chgData name="Kyle Harrington (staff)" userId="f6064616-a9c9-4a31-9fe9-8f8797565c0c" providerId="ADAL" clId="{210F707B-7345-4DB6-A4D9-07C484D989E4}" dt="2025-10-10T10:19:00.809" v="97" actId="313"/>
          <ac:spMkLst>
            <pc:docMk/>
            <pc:sldMk cId="1599459364" sldId="538"/>
            <ac:spMk id="4" creationId="{D37FE2D7-3D95-7710-7C3C-BDC37875E123}"/>
          </ac:spMkLst>
        </pc:spChg>
      </pc:sldChg>
      <pc:sldChg chg="delSp modSp new mod ord">
        <pc:chgData name="Kyle Harrington (staff)" userId="f6064616-a9c9-4a31-9fe9-8f8797565c0c" providerId="ADAL" clId="{210F707B-7345-4DB6-A4D9-07C484D989E4}" dt="2025-10-13T08:16:48.318" v="1733" actId="20577"/>
        <pc:sldMkLst>
          <pc:docMk/>
          <pc:sldMk cId="399057949" sldId="539"/>
        </pc:sldMkLst>
        <pc:spChg chg="mod">
          <ac:chgData name="Kyle Harrington (staff)" userId="f6064616-a9c9-4a31-9fe9-8f8797565c0c" providerId="ADAL" clId="{210F707B-7345-4DB6-A4D9-07C484D989E4}" dt="2025-10-13T08:16:48.318" v="1733" actId="20577"/>
          <ac:spMkLst>
            <pc:docMk/>
            <pc:sldMk cId="399057949" sldId="539"/>
            <ac:spMk id="3" creationId="{FCDCC418-D3B9-8EF2-A128-E44A1E176297}"/>
          </ac:spMkLst>
        </pc:spChg>
        <pc:spChg chg="mod">
          <ac:chgData name="Kyle Harrington (staff)" userId="f6064616-a9c9-4a31-9fe9-8f8797565c0c" providerId="ADAL" clId="{210F707B-7345-4DB6-A4D9-07C484D989E4}" dt="2025-10-10T10:29:30.064" v="1115" actId="20577"/>
          <ac:spMkLst>
            <pc:docMk/>
            <pc:sldMk cId="399057949" sldId="539"/>
            <ac:spMk id="4" creationId="{513F275A-6492-2D8E-4583-FE70BE3FEE52}"/>
          </ac:spMkLst>
        </pc:spChg>
      </pc:sldChg>
      <pc:sldChg chg="delSp new del mod">
        <pc:chgData name="Kyle Harrington (staff)" userId="f6064616-a9c9-4a31-9fe9-8f8797565c0c" providerId="ADAL" clId="{210F707B-7345-4DB6-A4D9-07C484D989E4}" dt="2025-10-10T10:27:10.855" v="1100" actId="47"/>
        <pc:sldMkLst>
          <pc:docMk/>
          <pc:sldMk cId="3267759879" sldId="539"/>
        </pc:sldMkLst>
      </pc:sldChg>
      <pc:sldChg chg="new del">
        <pc:chgData name="Kyle Harrington (staff)" userId="f6064616-a9c9-4a31-9fe9-8f8797565c0c" providerId="ADAL" clId="{210F707B-7345-4DB6-A4D9-07C484D989E4}" dt="2025-10-10T12:09:10.616" v="1627" actId="47"/>
        <pc:sldMkLst>
          <pc:docMk/>
          <pc:sldMk cId="2134687237" sldId="540"/>
        </pc:sldMkLst>
      </pc:sldChg>
      <pc:sldChg chg="addSp delSp add del setBg delDesignElem">
        <pc:chgData name="Kyle Harrington (staff)" userId="f6064616-a9c9-4a31-9fe9-8f8797565c0c" providerId="ADAL" clId="{210F707B-7345-4DB6-A4D9-07C484D989E4}" dt="2025-10-13T08:43:20.147" v="1746"/>
        <pc:sldMkLst>
          <pc:docMk/>
          <pc:sldMk cId="499094156" sldId="543"/>
        </pc:sldMkLst>
        <pc:spChg chg="add del">
          <ac:chgData name="Kyle Harrington (staff)" userId="f6064616-a9c9-4a31-9fe9-8f8797565c0c" providerId="ADAL" clId="{210F707B-7345-4DB6-A4D9-07C484D989E4}" dt="2025-10-13T08:43:20.147" v="1746"/>
          <ac:spMkLst>
            <pc:docMk/>
            <pc:sldMk cId="499094156" sldId="543"/>
            <ac:spMk id="13" creationId="{09588DA8-065E-4F6F-8EFD-43104AB2E0CF}"/>
          </ac:spMkLst>
        </pc:spChg>
        <pc:spChg chg="add del">
          <ac:chgData name="Kyle Harrington (staff)" userId="f6064616-a9c9-4a31-9fe9-8f8797565c0c" providerId="ADAL" clId="{210F707B-7345-4DB6-A4D9-07C484D989E4}" dt="2025-10-13T08:43:20.147" v="1746"/>
          <ac:spMkLst>
            <pc:docMk/>
            <pc:sldMk cId="499094156" sldId="543"/>
            <ac:spMk id="15" creationId="{C4285719-470E-454C-AF62-8323075F1F5B}"/>
          </ac:spMkLst>
        </pc:spChg>
        <pc:spChg chg="add del">
          <ac:chgData name="Kyle Harrington (staff)" userId="f6064616-a9c9-4a31-9fe9-8f8797565c0c" providerId="ADAL" clId="{210F707B-7345-4DB6-A4D9-07C484D989E4}" dt="2025-10-13T08:43:20.147" v="1746"/>
          <ac:spMkLst>
            <pc:docMk/>
            <pc:sldMk cId="499094156" sldId="543"/>
            <ac:spMk id="16" creationId="{D2B78728-A580-49A7-84F9-6EF6F583ADE0}"/>
          </ac:spMkLst>
        </pc:spChg>
        <pc:spChg chg="add del">
          <ac:chgData name="Kyle Harrington (staff)" userId="f6064616-a9c9-4a31-9fe9-8f8797565c0c" providerId="ADAL" clId="{210F707B-7345-4DB6-A4D9-07C484D989E4}" dt="2025-10-13T08:43:20.147" v="1746"/>
          <ac:spMkLst>
            <pc:docMk/>
            <pc:sldMk cId="499094156" sldId="543"/>
            <ac:spMk id="17" creationId="{CD9FE4EF-C4D8-49A0-B2FF-81D8DB7D8A24}"/>
          </ac:spMkLst>
        </pc:spChg>
        <pc:spChg chg="add del">
          <ac:chgData name="Kyle Harrington (staff)" userId="f6064616-a9c9-4a31-9fe9-8f8797565c0c" providerId="ADAL" clId="{210F707B-7345-4DB6-A4D9-07C484D989E4}" dt="2025-10-13T08:43:20.147" v="1746"/>
          <ac:spMkLst>
            <pc:docMk/>
            <pc:sldMk cId="499094156" sldId="543"/>
            <ac:spMk id="18" creationId="{38FAA1A1-D861-433F-88FA-1E9D6FD31D11}"/>
          </ac:spMkLst>
        </pc:spChg>
        <pc:spChg chg="add del">
          <ac:chgData name="Kyle Harrington (staff)" userId="f6064616-a9c9-4a31-9fe9-8f8797565c0c" providerId="ADAL" clId="{210F707B-7345-4DB6-A4D9-07C484D989E4}" dt="2025-10-13T08:43:20.147" v="1746"/>
          <ac:spMkLst>
            <pc:docMk/>
            <pc:sldMk cId="499094156" sldId="543"/>
            <ac:spMk id="23" creationId="{4300840D-0A0B-4512-BACA-B439D5B9C57C}"/>
          </ac:spMkLst>
        </pc:spChg>
        <pc:spChg chg="add del">
          <ac:chgData name="Kyle Harrington (staff)" userId="f6064616-a9c9-4a31-9fe9-8f8797565c0c" providerId="ADAL" clId="{210F707B-7345-4DB6-A4D9-07C484D989E4}" dt="2025-10-13T08:43:20.147" v="1746"/>
          <ac:spMkLst>
            <pc:docMk/>
            <pc:sldMk cId="499094156" sldId="543"/>
            <ac:spMk id="24" creationId="{8D71EDA1-87BF-4D5D-AB79-F346FD19278A}"/>
          </ac:spMkLst>
        </pc:spChg>
      </pc:sldChg>
      <pc:sldChg chg="addSp modSp add mod modAnim">
        <pc:chgData name="Kyle Harrington (staff)" userId="f6064616-a9c9-4a31-9fe9-8f8797565c0c" providerId="ADAL" clId="{210F707B-7345-4DB6-A4D9-07C484D989E4}" dt="2025-10-13T08:51:46.868" v="2966" actId="20577"/>
        <pc:sldMkLst>
          <pc:docMk/>
          <pc:sldMk cId="3422992129" sldId="543"/>
        </pc:sldMkLst>
        <pc:spChg chg="add mod">
          <ac:chgData name="Kyle Harrington (staff)" userId="f6064616-a9c9-4a31-9fe9-8f8797565c0c" providerId="ADAL" clId="{210F707B-7345-4DB6-A4D9-07C484D989E4}" dt="2025-10-13T08:50:57.949" v="2883"/>
          <ac:spMkLst>
            <pc:docMk/>
            <pc:sldMk cId="3422992129" sldId="543"/>
            <ac:spMk id="4" creationId="{A7A8FE9E-C241-80FC-D304-A932A4E6AFEC}"/>
          </ac:spMkLst>
        </pc:spChg>
        <pc:spChg chg="add mod">
          <ac:chgData name="Kyle Harrington (staff)" userId="f6064616-a9c9-4a31-9fe9-8f8797565c0c" providerId="ADAL" clId="{210F707B-7345-4DB6-A4D9-07C484D989E4}" dt="2025-10-13T08:51:35.605" v="2948" actId="20577"/>
          <ac:spMkLst>
            <pc:docMk/>
            <pc:sldMk cId="3422992129" sldId="543"/>
            <ac:spMk id="5" creationId="{43587F42-3063-1728-234F-3358AEA314BA}"/>
          </ac:spMkLst>
        </pc:spChg>
        <pc:spChg chg="add mod">
          <ac:chgData name="Kyle Harrington (staff)" userId="f6064616-a9c9-4a31-9fe9-8f8797565c0c" providerId="ADAL" clId="{210F707B-7345-4DB6-A4D9-07C484D989E4}" dt="2025-10-13T08:51:32.149" v="2939" actId="20577"/>
          <ac:spMkLst>
            <pc:docMk/>
            <pc:sldMk cId="3422992129" sldId="543"/>
            <ac:spMk id="6" creationId="{8C15968D-02C5-8277-4FF9-84D67B3B15E0}"/>
          </ac:spMkLst>
        </pc:spChg>
        <pc:spChg chg="mod">
          <ac:chgData name="Kyle Harrington (staff)" userId="f6064616-a9c9-4a31-9fe9-8f8797565c0c" providerId="ADAL" clId="{210F707B-7345-4DB6-A4D9-07C484D989E4}" dt="2025-10-13T08:51:01.306" v="2885" actId="1076"/>
          <ac:spMkLst>
            <pc:docMk/>
            <pc:sldMk cId="3422992129" sldId="543"/>
            <ac:spMk id="22" creationId="{9CD29F6A-E8B5-139B-0C06-20DAF47E8073}"/>
          </ac:spMkLst>
        </pc:spChg>
        <pc:grpChg chg="add mod">
          <ac:chgData name="Kyle Harrington (staff)" userId="f6064616-a9c9-4a31-9fe9-8f8797565c0c" providerId="ADAL" clId="{210F707B-7345-4DB6-A4D9-07C484D989E4}" dt="2025-10-13T08:50:57.949" v="2883"/>
          <ac:grpSpMkLst>
            <pc:docMk/>
            <pc:sldMk cId="3422992129" sldId="543"/>
            <ac:grpSpMk id="3" creationId="{12AD5915-7B4A-1EB8-BB59-6CCC85E74997}"/>
          </ac:grpSpMkLst>
        </pc:grpChg>
        <pc:graphicFrameChg chg="mod modGraphic">
          <ac:chgData name="Kyle Harrington (staff)" userId="f6064616-a9c9-4a31-9fe9-8f8797565c0c" providerId="ADAL" clId="{210F707B-7345-4DB6-A4D9-07C484D989E4}" dt="2025-10-13T08:51:46.868" v="2966" actId="20577"/>
          <ac:graphicFrameMkLst>
            <pc:docMk/>
            <pc:sldMk cId="3422992129" sldId="543"/>
            <ac:graphicFrameMk id="27" creationId="{E24F539F-CFBB-91E8-3736-615FD68A8972}"/>
          </ac:graphicFrameMkLst>
        </pc:graphicFrameChg>
      </pc:sldChg>
      <pc:sldChg chg="modSp add mod ord">
        <pc:chgData name="Kyle Harrington (staff)" userId="f6064616-a9c9-4a31-9fe9-8f8797565c0c" providerId="ADAL" clId="{210F707B-7345-4DB6-A4D9-07C484D989E4}" dt="2025-10-13T09:20:25.207" v="3375" actId="20577"/>
        <pc:sldMkLst>
          <pc:docMk/>
          <pc:sldMk cId="590570522" sldId="544"/>
        </pc:sldMkLst>
        <pc:spChg chg="mod">
          <ac:chgData name="Kyle Harrington (staff)" userId="f6064616-a9c9-4a31-9fe9-8f8797565c0c" providerId="ADAL" clId="{210F707B-7345-4DB6-A4D9-07C484D989E4}" dt="2025-10-13T09:20:25.207" v="3375" actId="20577"/>
          <ac:spMkLst>
            <pc:docMk/>
            <pc:sldMk cId="590570522" sldId="544"/>
            <ac:spMk id="3" creationId="{57CB957B-573C-0E39-D891-1E52BC79D9D7}"/>
          </ac:spMkLst>
        </pc:spChg>
        <pc:spChg chg="mod">
          <ac:chgData name="Kyle Harrington (staff)" userId="f6064616-a9c9-4a31-9fe9-8f8797565c0c" providerId="ADAL" clId="{210F707B-7345-4DB6-A4D9-07C484D989E4}" dt="2025-10-13T09:18:54.038" v="3027" actId="20577"/>
          <ac:spMkLst>
            <pc:docMk/>
            <pc:sldMk cId="590570522" sldId="544"/>
            <ac:spMk id="4" creationId="{425EB113-A7AF-5C4C-1D87-632D588D42E3}"/>
          </ac:spMkLst>
        </pc:spChg>
      </pc:sldChg>
      <pc:sldChg chg="delSp modSp new mod">
        <pc:chgData name="Kyle Harrington (staff)" userId="f6064616-a9c9-4a31-9fe9-8f8797565c0c" providerId="ADAL" clId="{210F707B-7345-4DB6-A4D9-07C484D989E4}" dt="2025-10-13T09:16:39.074" v="2998" actId="478"/>
        <pc:sldMkLst>
          <pc:docMk/>
          <pc:sldMk cId="498898718" sldId="545"/>
        </pc:sldMkLst>
        <pc:spChg chg="del">
          <ac:chgData name="Kyle Harrington (staff)" userId="f6064616-a9c9-4a31-9fe9-8f8797565c0c" providerId="ADAL" clId="{210F707B-7345-4DB6-A4D9-07C484D989E4}" dt="2025-10-13T09:16:35.178" v="2995" actId="478"/>
          <ac:spMkLst>
            <pc:docMk/>
            <pc:sldMk cId="498898718" sldId="545"/>
            <ac:spMk id="3" creationId="{841D16B7-5B92-7EE8-2F97-4583F2E379B3}"/>
          </ac:spMkLst>
        </pc:spChg>
        <pc:spChg chg="mod">
          <ac:chgData name="Kyle Harrington (staff)" userId="f6064616-a9c9-4a31-9fe9-8f8797565c0c" providerId="ADAL" clId="{210F707B-7345-4DB6-A4D9-07C484D989E4}" dt="2025-10-13T09:16:31.595" v="2993" actId="20577"/>
          <ac:spMkLst>
            <pc:docMk/>
            <pc:sldMk cId="498898718" sldId="545"/>
            <ac:spMk id="4" creationId="{348EE844-5AC6-117F-901C-A9031B5CEEC2}"/>
          </ac:spMkLst>
        </pc:spChg>
        <pc:spChg chg="del">
          <ac:chgData name="Kyle Harrington (staff)" userId="f6064616-a9c9-4a31-9fe9-8f8797565c0c" providerId="ADAL" clId="{210F707B-7345-4DB6-A4D9-07C484D989E4}" dt="2025-10-13T09:16:34.237" v="2994" actId="478"/>
          <ac:spMkLst>
            <pc:docMk/>
            <pc:sldMk cId="498898718" sldId="545"/>
            <ac:spMk id="5" creationId="{D595E725-C580-BFFF-9168-56F03FB99C31}"/>
          </ac:spMkLst>
        </pc:spChg>
        <pc:spChg chg="del">
          <ac:chgData name="Kyle Harrington (staff)" userId="f6064616-a9c9-4a31-9fe9-8f8797565c0c" providerId="ADAL" clId="{210F707B-7345-4DB6-A4D9-07C484D989E4}" dt="2025-10-13T09:16:38.146" v="2997" actId="478"/>
          <ac:spMkLst>
            <pc:docMk/>
            <pc:sldMk cId="498898718" sldId="545"/>
            <ac:spMk id="6" creationId="{AE98FBE9-55A5-5737-0FCC-193195EFCC58}"/>
          </ac:spMkLst>
        </pc:spChg>
        <pc:spChg chg="del">
          <ac:chgData name="Kyle Harrington (staff)" userId="f6064616-a9c9-4a31-9fe9-8f8797565c0c" providerId="ADAL" clId="{210F707B-7345-4DB6-A4D9-07C484D989E4}" dt="2025-10-13T09:16:36.761" v="2996" actId="478"/>
          <ac:spMkLst>
            <pc:docMk/>
            <pc:sldMk cId="498898718" sldId="545"/>
            <ac:spMk id="7" creationId="{5E14F99E-CFF2-B85C-8CDE-253DF471A90B}"/>
          </ac:spMkLst>
        </pc:spChg>
        <pc:spChg chg="del">
          <ac:chgData name="Kyle Harrington (staff)" userId="f6064616-a9c9-4a31-9fe9-8f8797565c0c" providerId="ADAL" clId="{210F707B-7345-4DB6-A4D9-07C484D989E4}" dt="2025-10-13T09:16:39.074" v="2998" actId="478"/>
          <ac:spMkLst>
            <pc:docMk/>
            <pc:sldMk cId="498898718" sldId="545"/>
            <ac:spMk id="8" creationId="{C672F55D-511D-67C8-AD80-5B165184D90D}"/>
          </ac:spMkLst>
        </pc:spChg>
      </pc:sldChg>
      <pc:sldChg chg="add ord">
        <pc:chgData name="Kyle Harrington (staff)" userId="f6064616-a9c9-4a31-9fe9-8f8797565c0c" providerId="ADAL" clId="{210F707B-7345-4DB6-A4D9-07C484D989E4}" dt="2025-10-13T09:20:28.178" v="3377"/>
        <pc:sldMkLst>
          <pc:docMk/>
          <pc:sldMk cId="1620122614" sldId="546"/>
        </pc:sldMkLst>
      </pc:sldChg>
      <pc:sldChg chg="new del">
        <pc:chgData name="Kyle Harrington (staff)" userId="f6064616-a9c9-4a31-9fe9-8f8797565c0c" providerId="ADAL" clId="{210F707B-7345-4DB6-A4D9-07C484D989E4}" dt="2025-10-13T09:18:43.764" v="3000" actId="47"/>
        <pc:sldMkLst>
          <pc:docMk/>
          <pc:sldMk cId="2459068293" sldId="546"/>
        </pc:sldMkLst>
      </pc:sldChg>
      <pc:sldChg chg="modSp add mod">
        <pc:chgData name="Kyle Harrington (staff)" userId="f6064616-a9c9-4a31-9fe9-8f8797565c0c" providerId="ADAL" clId="{210F707B-7345-4DB6-A4D9-07C484D989E4}" dt="2025-10-13T09:26:22.759" v="3958" actId="20577"/>
        <pc:sldMkLst>
          <pc:docMk/>
          <pc:sldMk cId="808957371" sldId="547"/>
        </pc:sldMkLst>
        <pc:spChg chg="mod">
          <ac:chgData name="Kyle Harrington (staff)" userId="f6064616-a9c9-4a31-9fe9-8f8797565c0c" providerId="ADAL" clId="{210F707B-7345-4DB6-A4D9-07C484D989E4}" dt="2025-10-13T09:26:22.759" v="3958" actId="20577"/>
          <ac:spMkLst>
            <pc:docMk/>
            <pc:sldMk cId="808957371" sldId="547"/>
            <ac:spMk id="3" creationId="{7D49FFB7-114F-FFCB-AE63-624EBBD8F750}"/>
          </ac:spMkLst>
        </pc:spChg>
        <pc:spChg chg="mod">
          <ac:chgData name="Kyle Harrington (staff)" userId="f6064616-a9c9-4a31-9fe9-8f8797565c0c" providerId="ADAL" clId="{210F707B-7345-4DB6-A4D9-07C484D989E4}" dt="2025-10-13T09:20:39.428" v="3406" actId="20577"/>
          <ac:spMkLst>
            <pc:docMk/>
            <pc:sldMk cId="808957371" sldId="547"/>
            <ac:spMk id="4" creationId="{9B579708-A521-65D2-0B6E-29A222E00EEF}"/>
          </ac:spMkLst>
        </pc:spChg>
      </pc:sldChg>
      <pc:sldChg chg="modSp add mod">
        <pc:chgData name="Kyle Harrington (staff)" userId="f6064616-a9c9-4a31-9fe9-8f8797565c0c" providerId="ADAL" clId="{210F707B-7345-4DB6-A4D9-07C484D989E4}" dt="2025-10-13T09:24:48.685" v="3776" actId="313"/>
        <pc:sldMkLst>
          <pc:docMk/>
          <pc:sldMk cId="1053031765" sldId="548"/>
        </pc:sldMkLst>
        <pc:spChg chg="mod">
          <ac:chgData name="Kyle Harrington (staff)" userId="f6064616-a9c9-4a31-9fe9-8f8797565c0c" providerId="ADAL" clId="{210F707B-7345-4DB6-A4D9-07C484D989E4}" dt="2025-10-13T09:24:48.685" v="3776" actId="313"/>
          <ac:spMkLst>
            <pc:docMk/>
            <pc:sldMk cId="1053031765" sldId="548"/>
            <ac:spMk id="3" creationId="{6DE05304-BDA7-F532-2C47-DFE26ABF381F}"/>
          </ac:spMkLst>
        </pc:spChg>
        <pc:spChg chg="mod">
          <ac:chgData name="Kyle Harrington (staff)" userId="f6064616-a9c9-4a31-9fe9-8f8797565c0c" providerId="ADAL" clId="{210F707B-7345-4DB6-A4D9-07C484D989E4}" dt="2025-10-13T09:23:21.633" v="3485" actId="20577"/>
          <ac:spMkLst>
            <pc:docMk/>
            <pc:sldMk cId="1053031765" sldId="548"/>
            <ac:spMk id="4" creationId="{4F7EF4A0-8843-6BEE-446F-F019950FB90D}"/>
          </ac:spMkLst>
        </pc:spChg>
      </pc:sldChg>
      <pc:sldMasterChg chg="delSldLayout">
        <pc:chgData name="Kyle Harrington (staff)" userId="f6064616-a9c9-4a31-9fe9-8f8797565c0c" providerId="ADAL" clId="{210F707B-7345-4DB6-A4D9-07C484D989E4}" dt="2025-10-13T08:43:29.509" v="1749" actId="47"/>
        <pc:sldMasterMkLst>
          <pc:docMk/>
          <pc:sldMasterMk cId="346649141" sldId="2147483648"/>
        </pc:sldMasterMkLst>
        <pc:sldLayoutChg chg="del">
          <pc:chgData name="Kyle Harrington (staff)" userId="f6064616-a9c9-4a31-9fe9-8f8797565c0c" providerId="ADAL" clId="{210F707B-7345-4DB6-A4D9-07C484D989E4}" dt="2025-10-13T08:43:29.509" v="1749" actId="47"/>
          <pc:sldLayoutMkLst>
            <pc:docMk/>
            <pc:sldMasterMk cId="346649141" sldId="2147483648"/>
            <pc:sldLayoutMk cId="454643263" sldId="2147483693"/>
          </pc:sldLayoutMkLst>
        </pc:sldLayoutChg>
      </pc:sldMasterChg>
    </pc:docChg>
  </pc:docChgLst>
  <pc:docChgLst>
    <pc:chgData name="Kyle Harrington (staff)" userId="f6064616-a9c9-4a31-9fe9-8f8797565c0c" providerId="ADAL" clId="{2865F387-AFB8-4ED4-8458-77CE5714EB5D}"/>
    <pc:docChg chg="undo custSel addSld delSld modSld modSection">
      <pc:chgData name="Kyle Harrington (staff)" userId="f6064616-a9c9-4a31-9fe9-8f8797565c0c" providerId="ADAL" clId="{2865F387-AFB8-4ED4-8458-77CE5714EB5D}" dt="2025-10-11T13:02:29.120" v="1283" actId="20577"/>
      <pc:docMkLst>
        <pc:docMk/>
      </pc:docMkLst>
      <pc:sldChg chg="del">
        <pc:chgData name="Kyle Harrington (staff)" userId="f6064616-a9c9-4a31-9fe9-8f8797565c0c" providerId="ADAL" clId="{2865F387-AFB8-4ED4-8458-77CE5714EB5D}" dt="2025-10-11T12:42:20.065" v="14" actId="47"/>
        <pc:sldMkLst>
          <pc:docMk/>
          <pc:sldMk cId="3038462482" sldId="495"/>
        </pc:sldMkLst>
      </pc:sldChg>
      <pc:sldChg chg="modSp mod">
        <pc:chgData name="Kyle Harrington (staff)" userId="f6064616-a9c9-4a31-9fe9-8f8797565c0c" providerId="ADAL" clId="{2865F387-AFB8-4ED4-8458-77CE5714EB5D}" dt="2025-10-11T13:01:48.969" v="1176" actId="20577"/>
        <pc:sldMkLst>
          <pc:docMk/>
          <pc:sldMk cId="1887722597" sldId="502"/>
        </pc:sldMkLst>
        <pc:spChg chg="mod">
          <ac:chgData name="Kyle Harrington (staff)" userId="f6064616-a9c9-4a31-9fe9-8f8797565c0c" providerId="ADAL" clId="{2865F387-AFB8-4ED4-8458-77CE5714EB5D}" dt="2025-10-11T13:01:48.969" v="1176" actId="20577"/>
          <ac:spMkLst>
            <pc:docMk/>
            <pc:sldMk cId="1887722597" sldId="502"/>
            <ac:spMk id="3" creationId="{00000000-0000-0000-0000-000000000000}"/>
          </ac:spMkLst>
        </pc:spChg>
        <pc:spChg chg="mod">
          <ac:chgData name="Kyle Harrington (staff)" userId="f6064616-a9c9-4a31-9fe9-8f8797565c0c" providerId="ADAL" clId="{2865F387-AFB8-4ED4-8458-77CE5714EB5D}" dt="2025-10-11T12:58:20.753" v="1161" actId="14100"/>
          <ac:spMkLst>
            <pc:docMk/>
            <pc:sldMk cId="1887722597" sldId="502"/>
            <ac:spMk id="6" creationId="{00000000-0000-0000-0000-000000000000}"/>
          </ac:spMkLst>
        </pc:spChg>
      </pc:sldChg>
      <pc:sldChg chg="modSp mod">
        <pc:chgData name="Kyle Harrington (staff)" userId="f6064616-a9c9-4a31-9fe9-8f8797565c0c" providerId="ADAL" clId="{2865F387-AFB8-4ED4-8458-77CE5714EB5D}" dt="2025-10-11T13:01:35.193" v="1174" actId="20577"/>
        <pc:sldMkLst>
          <pc:docMk/>
          <pc:sldMk cId="1425253897" sldId="503"/>
        </pc:sldMkLst>
        <pc:spChg chg="mod">
          <ac:chgData name="Kyle Harrington (staff)" userId="f6064616-a9c9-4a31-9fe9-8f8797565c0c" providerId="ADAL" clId="{2865F387-AFB8-4ED4-8458-77CE5714EB5D}" dt="2025-10-11T13:01:35.193" v="1174" actId="20577"/>
          <ac:spMkLst>
            <pc:docMk/>
            <pc:sldMk cId="1425253897" sldId="503"/>
            <ac:spMk id="3" creationId="{00000000-0000-0000-0000-000000000000}"/>
          </ac:spMkLst>
        </pc:spChg>
      </pc:sldChg>
      <pc:sldChg chg="modSp mod">
        <pc:chgData name="Kyle Harrington (staff)" userId="f6064616-a9c9-4a31-9fe9-8f8797565c0c" providerId="ADAL" clId="{2865F387-AFB8-4ED4-8458-77CE5714EB5D}" dt="2025-10-11T13:02:29.120" v="1283" actId="20577"/>
        <pc:sldMkLst>
          <pc:docMk/>
          <pc:sldMk cId="3265114734" sldId="504"/>
        </pc:sldMkLst>
        <pc:spChg chg="mod">
          <ac:chgData name="Kyle Harrington (staff)" userId="f6064616-a9c9-4a31-9fe9-8f8797565c0c" providerId="ADAL" clId="{2865F387-AFB8-4ED4-8458-77CE5714EB5D}" dt="2025-10-11T13:02:29.120" v="1283" actId="20577"/>
          <ac:spMkLst>
            <pc:docMk/>
            <pc:sldMk cId="3265114734" sldId="504"/>
            <ac:spMk id="3" creationId="{00000000-0000-0000-0000-000000000000}"/>
          </ac:spMkLst>
        </pc:spChg>
      </pc:sldChg>
      <pc:sldChg chg="delSp del mod">
        <pc:chgData name="Kyle Harrington (staff)" userId="f6064616-a9c9-4a31-9fe9-8f8797565c0c" providerId="ADAL" clId="{2865F387-AFB8-4ED4-8458-77CE5714EB5D}" dt="2025-10-11T12:42:49.868" v="15" actId="47"/>
        <pc:sldMkLst>
          <pc:docMk/>
          <pc:sldMk cId="3318579676" sldId="532"/>
        </pc:sldMkLst>
      </pc:sldChg>
      <pc:sldChg chg="del">
        <pc:chgData name="Kyle Harrington (staff)" userId="f6064616-a9c9-4a31-9fe9-8f8797565c0c" providerId="ADAL" clId="{2865F387-AFB8-4ED4-8458-77CE5714EB5D}" dt="2025-10-11T12:42:49.868" v="15" actId="47"/>
        <pc:sldMkLst>
          <pc:docMk/>
          <pc:sldMk cId="216492055" sldId="533"/>
        </pc:sldMkLst>
      </pc:sldChg>
      <pc:sldChg chg="del">
        <pc:chgData name="Kyle Harrington (staff)" userId="f6064616-a9c9-4a31-9fe9-8f8797565c0c" providerId="ADAL" clId="{2865F387-AFB8-4ED4-8458-77CE5714EB5D}" dt="2025-10-11T12:42:49.868" v="15" actId="47"/>
        <pc:sldMkLst>
          <pc:docMk/>
          <pc:sldMk cId="2246147757" sldId="535"/>
        </pc:sldMkLst>
      </pc:sldChg>
      <pc:sldChg chg="addSp delSp modSp new mod modAnim">
        <pc:chgData name="Kyle Harrington (staff)" userId="f6064616-a9c9-4a31-9fe9-8f8797565c0c" providerId="ADAL" clId="{2865F387-AFB8-4ED4-8458-77CE5714EB5D}" dt="2025-10-11T12:40:12.778" v="12" actId="1076"/>
        <pc:sldMkLst>
          <pc:docMk/>
          <pc:sldMk cId="1967668504" sldId="540"/>
        </pc:sldMkLst>
        <pc:picChg chg="add mod">
          <ac:chgData name="Kyle Harrington (staff)" userId="f6064616-a9c9-4a31-9fe9-8f8797565c0c" providerId="ADAL" clId="{2865F387-AFB8-4ED4-8458-77CE5714EB5D}" dt="2025-10-11T12:40:12.778" v="12" actId="1076"/>
          <ac:picMkLst>
            <pc:docMk/>
            <pc:sldMk cId="1967668504" sldId="540"/>
            <ac:picMk id="11" creationId="{0A917FA0-50EC-CED6-FA11-7E084730BE2E}"/>
          </ac:picMkLst>
        </pc:picChg>
      </pc:sldChg>
      <pc:sldChg chg="addSp modSp add mod">
        <pc:chgData name="Kyle Harrington (staff)" userId="f6064616-a9c9-4a31-9fe9-8f8797565c0c" providerId="ADAL" clId="{2865F387-AFB8-4ED4-8458-77CE5714EB5D}" dt="2025-10-11T12:51:42.548" v="895" actId="20577"/>
        <pc:sldMkLst>
          <pc:docMk/>
          <pc:sldMk cId="4281541170" sldId="541"/>
        </pc:sldMkLst>
        <pc:spChg chg="mod">
          <ac:chgData name="Kyle Harrington (staff)" userId="f6064616-a9c9-4a31-9fe9-8f8797565c0c" providerId="ADAL" clId="{2865F387-AFB8-4ED4-8458-77CE5714EB5D}" dt="2025-10-11T12:51:42.548" v="895" actId="20577"/>
          <ac:spMkLst>
            <pc:docMk/>
            <pc:sldMk cId="4281541170" sldId="541"/>
            <ac:spMk id="3" creationId="{92F2EDC8-18E1-E654-4FB6-4A9613EB34C2}"/>
          </ac:spMkLst>
        </pc:spChg>
        <pc:spChg chg="mod">
          <ac:chgData name="Kyle Harrington (staff)" userId="f6064616-a9c9-4a31-9fe9-8f8797565c0c" providerId="ADAL" clId="{2865F387-AFB8-4ED4-8458-77CE5714EB5D}" dt="2025-10-11T12:43:41.948" v="40" actId="20577"/>
          <ac:spMkLst>
            <pc:docMk/>
            <pc:sldMk cId="4281541170" sldId="541"/>
            <ac:spMk id="4" creationId="{6A0C78A1-F1F9-EC28-B44B-B55AFF03D016}"/>
          </ac:spMkLst>
        </pc:spChg>
        <pc:picChg chg="add mod">
          <ac:chgData name="Kyle Harrington (staff)" userId="f6064616-a9c9-4a31-9fe9-8f8797565c0c" providerId="ADAL" clId="{2865F387-AFB8-4ED4-8458-77CE5714EB5D}" dt="2025-10-11T12:47:08.049" v="308" actId="1076"/>
          <ac:picMkLst>
            <pc:docMk/>
            <pc:sldMk cId="4281541170" sldId="541"/>
            <ac:picMk id="1026" creationId="{3E78EE62-C48E-3941-19EB-D3D82783DE2A}"/>
          </ac:picMkLst>
        </pc:picChg>
        <pc:picChg chg="add mod">
          <ac:chgData name="Kyle Harrington (staff)" userId="f6064616-a9c9-4a31-9fe9-8f8797565c0c" providerId="ADAL" clId="{2865F387-AFB8-4ED4-8458-77CE5714EB5D}" dt="2025-10-11T12:47:51.191" v="321" actId="1076"/>
          <ac:picMkLst>
            <pc:docMk/>
            <pc:sldMk cId="4281541170" sldId="541"/>
            <ac:picMk id="1028" creationId="{218209A0-7F87-8FFD-8BBF-CD2F70A0F7C6}"/>
          </ac:picMkLst>
        </pc:picChg>
        <pc:picChg chg="add mod">
          <ac:chgData name="Kyle Harrington (staff)" userId="f6064616-a9c9-4a31-9fe9-8f8797565c0c" providerId="ADAL" clId="{2865F387-AFB8-4ED4-8458-77CE5714EB5D}" dt="2025-10-11T12:47:55.328" v="323" actId="1076"/>
          <ac:picMkLst>
            <pc:docMk/>
            <pc:sldMk cId="4281541170" sldId="541"/>
            <ac:picMk id="1030" creationId="{21232EFD-10D7-6BF6-F2F4-9C1DE21482DC}"/>
          </ac:picMkLst>
        </pc:picChg>
      </pc:sldChg>
      <pc:sldChg chg="delSp modSp new mod">
        <pc:chgData name="Kyle Harrington (staff)" userId="f6064616-a9c9-4a31-9fe9-8f8797565c0c" providerId="ADAL" clId="{2865F387-AFB8-4ED4-8458-77CE5714EB5D}" dt="2025-10-11T12:53:06.612" v="1156" actId="478"/>
        <pc:sldMkLst>
          <pc:docMk/>
          <pc:sldMk cId="1718864997" sldId="542"/>
        </pc:sldMkLst>
        <pc:spChg chg="mod">
          <ac:chgData name="Kyle Harrington (staff)" userId="f6064616-a9c9-4a31-9fe9-8f8797565c0c" providerId="ADAL" clId="{2865F387-AFB8-4ED4-8458-77CE5714EB5D}" dt="2025-10-11T12:53:00.182" v="1153" actId="20577"/>
          <ac:spMkLst>
            <pc:docMk/>
            <pc:sldMk cId="1718864997" sldId="542"/>
            <ac:spMk id="3" creationId="{7F70F35F-7A6D-5725-C869-B6BD1FC8B430}"/>
          </ac:spMkLst>
        </pc:spChg>
        <pc:spChg chg="mod">
          <ac:chgData name="Kyle Harrington (staff)" userId="f6064616-a9c9-4a31-9fe9-8f8797565c0c" providerId="ADAL" clId="{2865F387-AFB8-4ED4-8458-77CE5714EB5D}" dt="2025-10-11T12:52:31.768" v="996" actId="20577"/>
          <ac:spMkLst>
            <pc:docMk/>
            <pc:sldMk cId="1718864997" sldId="542"/>
            <ac:spMk id="4" creationId="{B73D4754-7592-8C65-C052-9F50CD38274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C86C36-0BCD-499E-811A-A2335E2E4A3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FB07616-54FE-4D4A-B717-5C665D63D1B7}">
      <dgm:prSet/>
      <dgm:spPr/>
      <dgm:t>
        <a:bodyPr/>
        <a:lstStyle/>
        <a:p>
          <a:r>
            <a:rPr lang="en-GB"/>
            <a:t>PREPARATION</a:t>
          </a:r>
          <a:endParaRPr lang="en-US"/>
        </a:p>
      </dgm:t>
    </dgm:pt>
    <dgm:pt modelId="{F528AC9B-F9DB-4B60-A16E-5BC0898D0910}" type="parTrans" cxnId="{EEBE466D-25BB-40BD-BA7A-53282C5E8A04}">
      <dgm:prSet/>
      <dgm:spPr/>
      <dgm:t>
        <a:bodyPr/>
        <a:lstStyle/>
        <a:p>
          <a:endParaRPr lang="en-US"/>
        </a:p>
      </dgm:t>
    </dgm:pt>
    <dgm:pt modelId="{329DC22A-D2E0-423F-A88E-701167C0E2BF}" type="sibTrans" cxnId="{EEBE466D-25BB-40BD-BA7A-53282C5E8A04}">
      <dgm:prSet/>
      <dgm:spPr/>
      <dgm:t>
        <a:bodyPr/>
        <a:lstStyle/>
        <a:p>
          <a:endParaRPr lang="en-US"/>
        </a:p>
      </dgm:t>
    </dgm:pt>
    <dgm:pt modelId="{8EBB3998-B19A-4572-8188-940C6FD2C717}">
      <dgm:prSet/>
      <dgm:spPr/>
      <dgm:t>
        <a:bodyPr/>
        <a:lstStyle/>
        <a:p>
          <a:r>
            <a:rPr lang="en-GB"/>
            <a:t>Read the question</a:t>
          </a:r>
          <a:endParaRPr lang="en-US"/>
        </a:p>
      </dgm:t>
    </dgm:pt>
    <dgm:pt modelId="{8FC4D252-E13F-40C6-8549-FE181073B258}" type="parTrans" cxnId="{DB68DD3D-D849-49AC-9F8E-2ED0AE34C4B3}">
      <dgm:prSet/>
      <dgm:spPr/>
      <dgm:t>
        <a:bodyPr/>
        <a:lstStyle/>
        <a:p>
          <a:endParaRPr lang="en-US"/>
        </a:p>
      </dgm:t>
    </dgm:pt>
    <dgm:pt modelId="{56E61C36-5670-4236-A708-EDBE47FE50A0}" type="sibTrans" cxnId="{DB68DD3D-D849-49AC-9F8E-2ED0AE34C4B3}">
      <dgm:prSet/>
      <dgm:spPr/>
      <dgm:t>
        <a:bodyPr/>
        <a:lstStyle/>
        <a:p>
          <a:endParaRPr lang="en-US"/>
        </a:p>
      </dgm:t>
    </dgm:pt>
    <dgm:pt modelId="{118CDB36-5021-4F2E-A11B-ACEF7F929A6E}">
      <dgm:prSet/>
      <dgm:spPr/>
      <dgm:t>
        <a:bodyPr/>
        <a:lstStyle/>
        <a:p>
          <a:r>
            <a:rPr lang="en-GB" dirty="0"/>
            <a:t>Consider a system or product you are very familiar with and think of examples</a:t>
          </a:r>
          <a:endParaRPr lang="en-US" dirty="0"/>
        </a:p>
      </dgm:t>
    </dgm:pt>
    <dgm:pt modelId="{B9F2F98E-2C1E-4BE8-AE9F-463F371B2552}" type="parTrans" cxnId="{57223AF1-7231-4714-B3B3-B69C6B91D008}">
      <dgm:prSet/>
      <dgm:spPr/>
      <dgm:t>
        <a:bodyPr/>
        <a:lstStyle/>
        <a:p>
          <a:endParaRPr lang="en-US"/>
        </a:p>
      </dgm:t>
    </dgm:pt>
    <dgm:pt modelId="{DB7680AA-DE58-4020-9D37-75C38120E2BD}" type="sibTrans" cxnId="{57223AF1-7231-4714-B3B3-B69C6B91D008}">
      <dgm:prSet/>
      <dgm:spPr/>
      <dgm:t>
        <a:bodyPr/>
        <a:lstStyle/>
        <a:p>
          <a:endParaRPr lang="en-US"/>
        </a:p>
      </dgm:t>
    </dgm:pt>
    <dgm:pt modelId="{B4E8FC03-741C-4D0E-904B-2BA535AAD7F1}">
      <dgm:prSet/>
      <dgm:spPr/>
      <dgm:t>
        <a:bodyPr/>
        <a:lstStyle/>
        <a:p>
          <a:r>
            <a:rPr lang="en-GB" dirty="0"/>
            <a:t>Draw out concepts from the lectures and reading materials which may apply</a:t>
          </a:r>
          <a:endParaRPr lang="en-US" dirty="0"/>
        </a:p>
      </dgm:t>
    </dgm:pt>
    <dgm:pt modelId="{5D95750D-34C3-4F96-BA2D-71EB9D4F2FBC}" type="parTrans" cxnId="{761B311A-4FF0-42DD-9722-65DB61D4B00D}">
      <dgm:prSet/>
      <dgm:spPr/>
      <dgm:t>
        <a:bodyPr/>
        <a:lstStyle/>
        <a:p>
          <a:endParaRPr lang="en-US"/>
        </a:p>
      </dgm:t>
    </dgm:pt>
    <dgm:pt modelId="{9762D454-53D7-43D6-BA8B-0C9C6682D2F3}" type="sibTrans" cxnId="{761B311A-4FF0-42DD-9722-65DB61D4B00D}">
      <dgm:prSet/>
      <dgm:spPr/>
      <dgm:t>
        <a:bodyPr/>
        <a:lstStyle/>
        <a:p>
          <a:endParaRPr lang="en-US"/>
        </a:p>
      </dgm:t>
    </dgm:pt>
    <dgm:pt modelId="{E7D70F57-A264-45DD-A7D6-ECBB8C84C045}">
      <dgm:prSet/>
      <dgm:spPr/>
      <dgm:t>
        <a:bodyPr/>
        <a:lstStyle/>
        <a:p>
          <a:r>
            <a:rPr lang="en-US" dirty="0"/>
            <a:t>Make notes of these concepts</a:t>
          </a:r>
        </a:p>
      </dgm:t>
    </dgm:pt>
    <dgm:pt modelId="{1EECA2AB-B468-4CF3-AA74-55941D712BBB}" type="parTrans" cxnId="{366EB9E2-C6D8-4FD6-A578-BE14B30D4298}">
      <dgm:prSet/>
      <dgm:spPr/>
      <dgm:t>
        <a:bodyPr/>
        <a:lstStyle/>
        <a:p>
          <a:endParaRPr lang="en-US"/>
        </a:p>
      </dgm:t>
    </dgm:pt>
    <dgm:pt modelId="{6C034169-22B9-4C45-8094-481EAEA96D39}" type="sibTrans" cxnId="{366EB9E2-C6D8-4FD6-A578-BE14B30D4298}">
      <dgm:prSet/>
      <dgm:spPr/>
      <dgm:t>
        <a:bodyPr/>
        <a:lstStyle/>
        <a:p>
          <a:endParaRPr lang="en-US"/>
        </a:p>
      </dgm:t>
    </dgm:pt>
    <dgm:pt modelId="{742D5AC8-FDC7-49D9-855F-9E339E658BE6}">
      <dgm:prSet/>
      <dgm:spPr/>
      <dgm:t>
        <a:bodyPr/>
        <a:lstStyle/>
        <a:p>
          <a:r>
            <a:rPr lang="en-GB" dirty="0"/>
            <a:t>RESEARCH &amp; PLANNING</a:t>
          </a:r>
          <a:endParaRPr lang="en-US" dirty="0"/>
        </a:p>
      </dgm:t>
    </dgm:pt>
    <dgm:pt modelId="{FA9D6658-5EA7-47AD-9A68-E781B58CEC9B}" type="parTrans" cxnId="{39D123A9-B301-45F7-B96B-A0A15301D80A}">
      <dgm:prSet/>
      <dgm:spPr/>
      <dgm:t>
        <a:bodyPr/>
        <a:lstStyle/>
        <a:p>
          <a:endParaRPr lang="en-US"/>
        </a:p>
      </dgm:t>
    </dgm:pt>
    <dgm:pt modelId="{D2279736-6D5E-4BF9-B7FF-32B5D2887F6B}" type="sibTrans" cxnId="{39D123A9-B301-45F7-B96B-A0A15301D80A}">
      <dgm:prSet/>
      <dgm:spPr/>
      <dgm:t>
        <a:bodyPr/>
        <a:lstStyle/>
        <a:p>
          <a:endParaRPr lang="en-US"/>
        </a:p>
      </dgm:t>
    </dgm:pt>
    <dgm:pt modelId="{F73D5E62-7940-4BD5-92D1-1513C826F50C}">
      <dgm:prSet/>
      <dgm:spPr/>
      <dgm:t>
        <a:bodyPr/>
        <a:lstStyle/>
        <a:p>
          <a:r>
            <a:rPr lang="en-GB" dirty="0"/>
            <a:t>Check reading list and further reading for theories and evidence which relates</a:t>
          </a:r>
          <a:endParaRPr lang="en-US" dirty="0"/>
        </a:p>
      </dgm:t>
    </dgm:pt>
    <dgm:pt modelId="{20F06B41-25EB-4932-A660-424D972AE05A}" type="parTrans" cxnId="{D928AEA8-1BD8-4E7C-A249-6EC555800DF4}">
      <dgm:prSet/>
      <dgm:spPr/>
      <dgm:t>
        <a:bodyPr/>
        <a:lstStyle/>
        <a:p>
          <a:endParaRPr lang="en-US"/>
        </a:p>
      </dgm:t>
    </dgm:pt>
    <dgm:pt modelId="{EC92FCB9-2936-44DC-873A-34DC2118AFB1}" type="sibTrans" cxnId="{D928AEA8-1BD8-4E7C-A249-6EC555800DF4}">
      <dgm:prSet/>
      <dgm:spPr/>
      <dgm:t>
        <a:bodyPr/>
        <a:lstStyle/>
        <a:p>
          <a:endParaRPr lang="en-US"/>
        </a:p>
      </dgm:t>
    </dgm:pt>
    <dgm:pt modelId="{50DBA37B-E8DE-4942-BFD7-3BC801CCD74C}">
      <dgm:prSet/>
      <dgm:spPr/>
      <dgm:t>
        <a:bodyPr/>
        <a:lstStyle/>
        <a:p>
          <a:r>
            <a:rPr lang="en-GB" dirty="0"/>
            <a:t>Download these papers, reference them, document somehow</a:t>
          </a:r>
          <a:endParaRPr lang="en-US" dirty="0"/>
        </a:p>
      </dgm:t>
    </dgm:pt>
    <dgm:pt modelId="{9696981D-54A6-4DAC-9842-789518CB1327}" type="parTrans" cxnId="{EDFA2526-59D7-4774-BEE9-FE3983154312}">
      <dgm:prSet/>
      <dgm:spPr/>
      <dgm:t>
        <a:bodyPr/>
        <a:lstStyle/>
        <a:p>
          <a:endParaRPr lang="en-US"/>
        </a:p>
      </dgm:t>
    </dgm:pt>
    <dgm:pt modelId="{83F79812-CAAD-48C7-BA76-9A66B1C08672}" type="sibTrans" cxnId="{EDFA2526-59D7-4774-BEE9-FE3983154312}">
      <dgm:prSet/>
      <dgm:spPr/>
      <dgm:t>
        <a:bodyPr/>
        <a:lstStyle/>
        <a:p>
          <a:endParaRPr lang="en-US"/>
        </a:p>
      </dgm:t>
    </dgm:pt>
    <dgm:pt modelId="{21DC6C4A-8C63-4705-982E-6FBE6BAA7D9E}">
      <dgm:prSet/>
      <dgm:spPr/>
      <dgm:t>
        <a:bodyPr/>
        <a:lstStyle/>
        <a:p>
          <a:r>
            <a:rPr lang="en-GB" dirty="0"/>
            <a:t>Make notes of what the papers say and how it relates to what you will do</a:t>
          </a:r>
          <a:endParaRPr lang="en-US" dirty="0"/>
        </a:p>
      </dgm:t>
    </dgm:pt>
    <dgm:pt modelId="{175F0810-641D-47D2-9B1E-E08046F6E682}" type="parTrans" cxnId="{4B3CAA58-E75F-41C6-B684-7C0222656E76}">
      <dgm:prSet/>
      <dgm:spPr/>
      <dgm:t>
        <a:bodyPr/>
        <a:lstStyle/>
        <a:p>
          <a:endParaRPr lang="en-US"/>
        </a:p>
      </dgm:t>
    </dgm:pt>
    <dgm:pt modelId="{E506B1CE-B1D8-4871-A444-9BB11C392DB8}" type="sibTrans" cxnId="{4B3CAA58-E75F-41C6-B684-7C0222656E76}">
      <dgm:prSet/>
      <dgm:spPr/>
      <dgm:t>
        <a:bodyPr/>
        <a:lstStyle/>
        <a:p>
          <a:endParaRPr lang="en-US"/>
        </a:p>
      </dgm:t>
    </dgm:pt>
    <dgm:pt modelId="{D7231E5D-8513-426C-A36E-99808505C52A}">
      <dgm:prSet/>
      <dgm:spPr/>
      <dgm:t>
        <a:bodyPr/>
        <a:lstStyle/>
        <a:p>
          <a:r>
            <a:rPr lang="en-GB" dirty="0"/>
            <a:t>Organise these notes into different concepts</a:t>
          </a:r>
          <a:endParaRPr lang="en-US" dirty="0"/>
        </a:p>
      </dgm:t>
    </dgm:pt>
    <dgm:pt modelId="{9AB91883-B05B-40BD-871C-7A7746FD79D2}" type="parTrans" cxnId="{03684921-46CB-49EE-8F63-42675EA07D2E}">
      <dgm:prSet/>
      <dgm:spPr/>
      <dgm:t>
        <a:bodyPr/>
        <a:lstStyle/>
        <a:p>
          <a:endParaRPr lang="en-US"/>
        </a:p>
      </dgm:t>
    </dgm:pt>
    <dgm:pt modelId="{77366463-CDF8-495A-8E57-978324F767A6}" type="sibTrans" cxnId="{03684921-46CB-49EE-8F63-42675EA07D2E}">
      <dgm:prSet/>
      <dgm:spPr/>
      <dgm:t>
        <a:bodyPr/>
        <a:lstStyle/>
        <a:p>
          <a:endParaRPr lang="en-US"/>
        </a:p>
      </dgm:t>
    </dgm:pt>
    <dgm:pt modelId="{9DA0673A-E018-496F-A9E5-78C9B1A51062}">
      <dgm:prSet/>
      <dgm:spPr/>
      <dgm:t>
        <a:bodyPr/>
        <a:lstStyle/>
        <a:p>
          <a:r>
            <a:rPr lang="en-US" dirty="0"/>
            <a:t>Think about the central thrust of what you are trying to say</a:t>
          </a:r>
        </a:p>
      </dgm:t>
    </dgm:pt>
    <dgm:pt modelId="{AB011643-728F-44BB-8C21-0608F16158E8}" type="parTrans" cxnId="{1B866412-47D9-4B1E-8610-BD21B52DB23F}">
      <dgm:prSet/>
      <dgm:spPr/>
      <dgm:t>
        <a:bodyPr/>
        <a:lstStyle/>
        <a:p>
          <a:endParaRPr lang="en-US"/>
        </a:p>
      </dgm:t>
    </dgm:pt>
    <dgm:pt modelId="{7515C582-A820-492D-BF7C-00CDB03AFA09}" type="sibTrans" cxnId="{1B866412-47D9-4B1E-8610-BD21B52DB23F}">
      <dgm:prSet/>
      <dgm:spPr/>
      <dgm:t>
        <a:bodyPr/>
        <a:lstStyle/>
        <a:p>
          <a:endParaRPr lang="en-US"/>
        </a:p>
      </dgm:t>
    </dgm:pt>
    <dgm:pt modelId="{560D6650-5097-495F-BCE0-DA16196EF710}">
      <dgm:prSet/>
      <dgm:spPr/>
      <dgm:t>
        <a:bodyPr/>
        <a:lstStyle/>
        <a:p>
          <a:r>
            <a:rPr lang="en-GB"/>
            <a:t>WRITING</a:t>
          </a:r>
          <a:endParaRPr lang="en-US"/>
        </a:p>
      </dgm:t>
    </dgm:pt>
    <dgm:pt modelId="{EF5968BE-76BA-4940-8A9D-225EF26A0213}" type="parTrans" cxnId="{735DDC3E-40FD-4C8D-9A8F-B0B9DA3A7406}">
      <dgm:prSet/>
      <dgm:spPr/>
      <dgm:t>
        <a:bodyPr/>
        <a:lstStyle/>
        <a:p>
          <a:endParaRPr lang="en-US"/>
        </a:p>
      </dgm:t>
    </dgm:pt>
    <dgm:pt modelId="{ABF530D1-D3D1-4912-9DB4-82BCA56DFE6F}" type="sibTrans" cxnId="{735DDC3E-40FD-4C8D-9A8F-B0B9DA3A7406}">
      <dgm:prSet/>
      <dgm:spPr/>
      <dgm:t>
        <a:bodyPr/>
        <a:lstStyle/>
        <a:p>
          <a:endParaRPr lang="en-US"/>
        </a:p>
      </dgm:t>
    </dgm:pt>
    <dgm:pt modelId="{37016E07-CC11-4BAD-9904-EE6727CAB97D}">
      <dgm:prSet/>
      <dgm:spPr/>
      <dgm:t>
        <a:bodyPr/>
        <a:lstStyle/>
        <a:p>
          <a:r>
            <a:rPr lang="en-GB" dirty="0"/>
            <a:t>Draft headings/ Bullet points on the page</a:t>
          </a:r>
          <a:endParaRPr lang="en-US" dirty="0"/>
        </a:p>
      </dgm:t>
    </dgm:pt>
    <dgm:pt modelId="{A1E65FE1-2BEB-4E14-9CDC-50D9961506AE}" type="parTrans" cxnId="{BD2E961E-F26E-4633-9B41-665D1187AF88}">
      <dgm:prSet/>
      <dgm:spPr/>
      <dgm:t>
        <a:bodyPr/>
        <a:lstStyle/>
        <a:p>
          <a:endParaRPr lang="en-US"/>
        </a:p>
      </dgm:t>
    </dgm:pt>
    <dgm:pt modelId="{A53ABC13-B421-45D0-97BF-787CEFAFBD6B}" type="sibTrans" cxnId="{BD2E961E-F26E-4633-9B41-665D1187AF88}">
      <dgm:prSet/>
      <dgm:spPr/>
      <dgm:t>
        <a:bodyPr/>
        <a:lstStyle/>
        <a:p>
          <a:endParaRPr lang="en-US"/>
        </a:p>
      </dgm:t>
    </dgm:pt>
    <dgm:pt modelId="{05101145-E846-495D-A827-C758CB5C2FB2}">
      <dgm:prSet/>
      <dgm:spPr/>
      <dgm:t>
        <a:bodyPr/>
        <a:lstStyle/>
        <a:p>
          <a:r>
            <a:rPr lang="en-US" dirty="0"/>
            <a:t>Make each bullet point its own paragraph or two</a:t>
          </a:r>
        </a:p>
      </dgm:t>
    </dgm:pt>
    <dgm:pt modelId="{79D5193F-FC46-4074-A967-03AE318561EF}" type="parTrans" cxnId="{91BB644A-F03B-41C6-A362-A9E65A1AC641}">
      <dgm:prSet/>
      <dgm:spPr/>
      <dgm:t>
        <a:bodyPr/>
        <a:lstStyle/>
        <a:p>
          <a:endParaRPr lang="en-US"/>
        </a:p>
      </dgm:t>
    </dgm:pt>
    <dgm:pt modelId="{673450FF-F490-4F09-BC5A-061136C775F1}" type="sibTrans" cxnId="{91BB644A-F03B-41C6-A362-A9E65A1AC641}">
      <dgm:prSet/>
      <dgm:spPr/>
      <dgm:t>
        <a:bodyPr/>
        <a:lstStyle/>
        <a:p>
          <a:endParaRPr lang="en-US"/>
        </a:p>
      </dgm:t>
    </dgm:pt>
    <dgm:pt modelId="{C7700D49-6349-4555-B4F0-1CB264668884}">
      <dgm:prSet/>
      <dgm:spPr/>
      <dgm:t>
        <a:bodyPr/>
        <a:lstStyle/>
        <a:p>
          <a:r>
            <a:rPr lang="en-GB"/>
            <a:t>Sleep on it</a:t>
          </a:r>
          <a:endParaRPr lang="en-US"/>
        </a:p>
      </dgm:t>
    </dgm:pt>
    <dgm:pt modelId="{3A8622F3-CF57-40A7-B6BC-F4A82DFE2C83}" type="parTrans" cxnId="{2C8B5500-8367-4F39-ABEC-3292E1C23F45}">
      <dgm:prSet/>
      <dgm:spPr/>
      <dgm:t>
        <a:bodyPr/>
        <a:lstStyle/>
        <a:p>
          <a:endParaRPr lang="en-US"/>
        </a:p>
      </dgm:t>
    </dgm:pt>
    <dgm:pt modelId="{A877AE59-ED7D-4CE5-AB80-C904C64FDE74}" type="sibTrans" cxnId="{2C8B5500-8367-4F39-ABEC-3292E1C23F45}">
      <dgm:prSet/>
      <dgm:spPr/>
      <dgm:t>
        <a:bodyPr/>
        <a:lstStyle/>
        <a:p>
          <a:endParaRPr lang="en-US"/>
        </a:p>
      </dgm:t>
    </dgm:pt>
    <dgm:pt modelId="{D829A1B1-77A4-4267-9311-1E8C238EB7D3}">
      <dgm:prSet/>
      <dgm:spPr/>
      <dgm:t>
        <a:bodyPr/>
        <a:lstStyle/>
        <a:p>
          <a:r>
            <a:rPr lang="en-US" dirty="0"/>
            <a:t>Turn from draft into full write up</a:t>
          </a:r>
        </a:p>
      </dgm:t>
    </dgm:pt>
    <dgm:pt modelId="{A3DDFD8A-3083-41F6-91A6-1EE57A8BF7DF}" type="parTrans" cxnId="{ACEFC3F1-81EC-499F-BE6B-D3DE17C77F11}">
      <dgm:prSet/>
      <dgm:spPr/>
      <dgm:t>
        <a:bodyPr/>
        <a:lstStyle/>
        <a:p>
          <a:endParaRPr lang="en-US"/>
        </a:p>
      </dgm:t>
    </dgm:pt>
    <dgm:pt modelId="{10151FCE-7654-46C0-929A-6EE923F8C4F2}" type="sibTrans" cxnId="{ACEFC3F1-81EC-499F-BE6B-D3DE17C77F11}">
      <dgm:prSet/>
      <dgm:spPr/>
      <dgm:t>
        <a:bodyPr/>
        <a:lstStyle/>
        <a:p>
          <a:endParaRPr lang="en-US"/>
        </a:p>
      </dgm:t>
    </dgm:pt>
    <dgm:pt modelId="{8ADF93D3-1111-4492-972D-B7D060BB78EF}">
      <dgm:prSet/>
      <dgm:spPr/>
      <dgm:t>
        <a:bodyPr/>
        <a:lstStyle/>
        <a:p>
          <a:r>
            <a:rPr lang="en-GB"/>
            <a:t>Sleep on it</a:t>
          </a:r>
          <a:endParaRPr lang="en-US"/>
        </a:p>
      </dgm:t>
    </dgm:pt>
    <dgm:pt modelId="{3F2CF19A-D1F9-42D7-8306-637A0883E4ED}" type="parTrans" cxnId="{42CE7BEE-0D27-404D-AFB2-B72FCCC84696}">
      <dgm:prSet/>
      <dgm:spPr/>
      <dgm:t>
        <a:bodyPr/>
        <a:lstStyle/>
        <a:p>
          <a:endParaRPr lang="en-US"/>
        </a:p>
      </dgm:t>
    </dgm:pt>
    <dgm:pt modelId="{E949CD73-5F81-4079-9356-886C934A258A}" type="sibTrans" cxnId="{42CE7BEE-0D27-404D-AFB2-B72FCCC84696}">
      <dgm:prSet/>
      <dgm:spPr/>
      <dgm:t>
        <a:bodyPr/>
        <a:lstStyle/>
        <a:p>
          <a:endParaRPr lang="en-US"/>
        </a:p>
      </dgm:t>
    </dgm:pt>
    <dgm:pt modelId="{8AA3AB51-DF57-4839-9FA7-569730B19594}">
      <dgm:prSet/>
      <dgm:spPr/>
      <dgm:t>
        <a:bodyPr/>
        <a:lstStyle/>
        <a:p>
          <a:r>
            <a:rPr lang="en-GB" dirty="0"/>
            <a:t>Check against the rubric, think like a marker. Edit, revise</a:t>
          </a:r>
          <a:endParaRPr lang="en-US" dirty="0"/>
        </a:p>
      </dgm:t>
    </dgm:pt>
    <dgm:pt modelId="{E07615F2-6748-4B3E-893E-659F4B2F2290}" type="parTrans" cxnId="{9E116169-90B2-4D7E-ABAC-D35465D4142C}">
      <dgm:prSet/>
      <dgm:spPr/>
      <dgm:t>
        <a:bodyPr/>
        <a:lstStyle/>
        <a:p>
          <a:endParaRPr lang="en-US"/>
        </a:p>
      </dgm:t>
    </dgm:pt>
    <dgm:pt modelId="{80DD68F1-B093-4E54-976B-9D801A46FBBA}" type="sibTrans" cxnId="{9E116169-90B2-4D7E-ABAC-D35465D4142C}">
      <dgm:prSet/>
      <dgm:spPr/>
      <dgm:t>
        <a:bodyPr/>
        <a:lstStyle/>
        <a:p>
          <a:endParaRPr lang="en-US"/>
        </a:p>
      </dgm:t>
    </dgm:pt>
    <dgm:pt modelId="{5CDFF7C4-7968-452B-B030-0DE8243886DA}" type="pres">
      <dgm:prSet presAssocID="{20C86C36-0BCD-499E-811A-A2335E2E4A3E}" presName="vert0" presStyleCnt="0">
        <dgm:presLayoutVars>
          <dgm:dir/>
          <dgm:animOne val="branch"/>
          <dgm:animLvl val="lvl"/>
        </dgm:presLayoutVars>
      </dgm:prSet>
      <dgm:spPr/>
    </dgm:pt>
    <dgm:pt modelId="{226AF275-93AD-4633-BF86-9DBDF0A026CF}" type="pres">
      <dgm:prSet presAssocID="{5FB07616-54FE-4D4A-B717-5C665D63D1B7}" presName="thickLine" presStyleLbl="alignNode1" presStyleIdx="0" presStyleCnt="3"/>
      <dgm:spPr/>
    </dgm:pt>
    <dgm:pt modelId="{50D49996-9798-4838-AD38-01540F037E0E}" type="pres">
      <dgm:prSet presAssocID="{5FB07616-54FE-4D4A-B717-5C665D63D1B7}" presName="horz1" presStyleCnt="0"/>
      <dgm:spPr/>
    </dgm:pt>
    <dgm:pt modelId="{A03B6AB5-1526-460C-B2CA-021FA909B4AB}" type="pres">
      <dgm:prSet presAssocID="{5FB07616-54FE-4D4A-B717-5C665D63D1B7}" presName="tx1" presStyleLbl="revTx" presStyleIdx="0" presStyleCnt="18"/>
      <dgm:spPr/>
    </dgm:pt>
    <dgm:pt modelId="{A215A448-FD1C-45AA-86A9-40BBA2C98E38}" type="pres">
      <dgm:prSet presAssocID="{5FB07616-54FE-4D4A-B717-5C665D63D1B7}" presName="vert1" presStyleCnt="0"/>
      <dgm:spPr/>
    </dgm:pt>
    <dgm:pt modelId="{3EC6FDFE-5253-452A-BB09-84F999283ADF}" type="pres">
      <dgm:prSet presAssocID="{8EBB3998-B19A-4572-8188-940C6FD2C717}" presName="vertSpace2a" presStyleCnt="0"/>
      <dgm:spPr/>
    </dgm:pt>
    <dgm:pt modelId="{2B449960-77A6-4CA9-931B-6B56707470DA}" type="pres">
      <dgm:prSet presAssocID="{8EBB3998-B19A-4572-8188-940C6FD2C717}" presName="horz2" presStyleCnt="0"/>
      <dgm:spPr/>
    </dgm:pt>
    <dgm:pt modelId="{8321F31D-BC0F-4F88-8CD3-8BA10ACB537E}" type="pres">
      <dgm:prSet presAssocID="{8EBB3998-B19A-4572-8188-940C6FD2C717}" presName="horzSpace2" presStyleCnt="0"/>
      <dgm:spPr/>
    </dgm:pt>
    <dgm:pt modelId="{8EF4494E-F8F7-42B9-A806-3DAAADFE367A}" type="pres">
      <dgm:prSet presAssocID="{8EBB3998-B19A-4572-8188-940C6FD2C717}" presName="tx2" presStyleLbl="revTx" presStyleIdx="1" presStyleCnt="18"/>
      <dgm:spPr/>
    </dgm:pt>
    <dgm:pt modelId="{BB167F10-39F0-4187-96B5-691D43A284D9}" type="pres">
      <dgm:prSet presAssocID="{8EBB3998-B19A-4572-8188-940C6FD2C717}" presName="vert2" presStyleCnt="0"/>
      <dgm:spPr/>
    </dgm:pt>
    <dgm:pt modelId="{FD64D5CE-8B2B-481B-8B47-23E48C95287A}" type="pres">
      <dgm:prSet presAssocID="{8EBB3998-B19A-4572-8188-940C6FD2C717}" presName="thinLine2b" presStyleLbl="callout" presStyleIdx="0" presStyleCnt="15"/>
      <dgm:spPr/>
    </dgm:pt>
    <dgm:pt modelId="{D7192C74-863F-43A4-84EA-76A772FAC39F}" type="pres">
      <dgm:prSet presAssocID="{8EBB3998-B19A-4572-8188-940C6FD2C717}" presName="vertSpace2b" presStyleCnt="0"/>
      <dgm:spPr/>
    </dgm:pt>
    <dgm:pt modelId="{35E08195-865C-4C3E-B1F6-00EDC646970B}" type="pres">
      <dgm:prSet presAssocID="{118CDB36-5021-4F2E-A11B-ACEF7F929A6E}" presName="horz2" presStyleCnt="0"/>
      <dgm:spPr/>
    </dgm:pt>
    <dgm:pt modelId="{C909654D-664B-41E7-88E8-59E44139A62C}" type="pres">
      <dgm:prSet presAssocID="{118CDB36-5021-4F2E-A11B-ACEF7F929A6E}" presName="horzSpace2" presStyleCnt="0"/>
      <dgm:spPr/>
    </dgm:pt>
    <dgm:pt modelId="{56335ADF-2170-4059-B369-4212DFD5C070}" type="pres">
      <dgm:prSet presAssocID="{118CDB36-5021-4F2E-A11B-ACEF7F929A6E}" presName="tx2" presStyleLbl="revTx" presStyleIdx="2" presStyleCnt="18"/>
      <dgm:spPr/>
    </dgm:pt>
    <dgm:pt modelId="{8E39D411-0CF3-4315-8112-1F0B85ED309B}" type="pres">
      <dgm:prSet presAssocID="{118CDB36-5021-4F2E-A11B-ACEF7F929A6E}" presName="vert2" presStyleCnt="0"/>
      <dgm:spPr/>
    </dgm:pt>
    <dgm:pt modelId="{AD828BEE-43D1-42F9-A312-6AB411651AA2}" type="pres">
      <dgm:prSet presAssocID="{118CDB36-5021-4F2E-A11B-ACEF7F929A6E}" presName="thinLine2b" presStyleLbl="callout" presStyleIdx="1" presStyleCnt="15"/>
      <dgm:spPr/>
    </dgm:pt>
    <dgm:pt modelId="{D023B866-9D9F-4BB1-93A0-6AC9E77355EA}" type="pres">
      <dgm:prSet presAssocID="{118CDB36-5021-4F2E-A11B-ACEF7F929A6E}" presName="vertSpace2b" presStyleCnt="0"/>
      <dgm:spPr/>
    </dgm:pt>
    <dgm:pt modelId="{6FC2E76C-51A1-4F75-801F-4EE9B1AA1D4A}" type="pres">
      <dgm:prSet presAssocID="{B4E8FC03-741C-4D0E-904B-2BA535AAD7F1}" presName="horz2" presStyleCnt="0"/>
      <dgm:spPr/>
    </dgm:pt>
    <dgm:pt modelId="{39CF0243-30C8-423B-9A12-206CC6976153}" type="pres">
      <dgm:prSet presAssocID="{B4E8FC03-741C-4D0E-904B-2BA535AAD7F1}" presName="horzSpace2" presStyleCnt="0"/>
      <dgm:spPr/>
    </dgm:pt>
    <dgm:pt modelId="{93BAF745-8483-43C7-BA5F-57752941EB1C}" type="pres">
      <dgm:prSet presAssocID="{B4E8FC03-741C-4D0E-904B-2BA535AAD7F1}" presName="tx2" presStyleLbl="revTx" presStyleIdx="3" presStyleCnt="18"/>
      <dgm:spPr/>
    </dgm:pt>
    <dgm:pt modelId="{2838DD97-234D-46CA-8A2C-3A9B69374FAD}" type="pres">
      <dgm:prSet presAssocID="{B4E8FC03-741C-4D0E-904B-2BA535AAD7F1}" presName="vert2" presStyleCnt="0"/>
      <dgm:spPr/>
    </dgm:pt>
    <dgm:pt modelId="{22C6230B-F342-4F8E-8E9E-E8D79D811B99}" type="pres">
      <dgm:prSet presAssocID="{B4E8FC03-741C-4D0E-904B-2BA535AAD7F1}" presName="thinLine2b" presStyleLbl="callout" presStyleIdx="2" presStyleCnt="15"/>
      <dgm:spPr/>
    </dgm:pt>
    <dgm:pt modelId="{5787FB36-DF14-4CC2-86CD-A9481EF570F0}" type="pres">
      <dgm:prSet presAssocID="{B4E8FC03-741C-4D0E-904B-2BA535AAD7F1}" presName="vertSpace2b" presStyleCnt="0"/>
      <dgm:spPr/>
    </dgm:pt>
    <dgm:pt modelId="{E099DD3E-B3B4-4D54-882D-578FB781956D}" type="pres">
      <dgm:prSet presAssocID="{E7D70F57-A264-45DD-A7D6-ECBB8C84C045}" presName="horz2" presStyleCnt="0"/>
      <dgm:spPr/>
    </dgm:pt>
    <dgm:pt modelId="{DAC695D2-CB1B-4EF0-9585-06885C29B282}" type="pres">
      <dgm:prSet presAssocID="{E7D70F57-A264-45DD-A7D6-ECBB8C84C045}" presName="horzSpace2" presStyleCnt="0"/>
      <dgm:spPr/>
    </dgm:pt>
    <dgm:pt modelId="{6C6472E6-D98E-46D7-A659-E4E3503881CE}" type="pres">
      <dgm:prSet presAssocID="{E7D70F57-A264-45DD-A7D6-ECBB8C84C045}" presName="tx2" presStyleLbl="revTx" presStyleIdx="4" presStyleCnt="18"/>
      <dgm:spPr/>
    </dgm:pt>
    <dgm:pt modelId="{D7066BD4-BB93-4C42-A695-050A4DED2974}" type="pres">
      <dgm:prSet presAssocID="{E7D70F57-A264-45DD-A7D6-ECBB8C84C045}" presName="vert2" presStyleCnt="0"/>
      <dgm:spPr/>
    </dgm:pt>
    <dgm:pt modelId="{25893642-2245-4792-A5D4-9A567B0EECC7}" type="pres">
      <dgm:prSet presAssocID="{E7D70F57-A264-45DD-A7D6-ECBB8C84C045}" presName="thinLine2b" presStyleLbl="callout" presStyleIdx="3" presStyleCnt="15"/>
      <dgm:spPr/>
    </dgm:pt>
    <dgm:pt modelId="{FB500163-0D7E-4999-8E57-953267DFEF76}" type="pres">
      <dgm:prSet presAssocID="{E7D70F57-A264-45DD-A7D6-ECBB8C84C045}" presName="vertSpace2b" presStyleCnt="0"/>
      <dgm:spPr/>
    </dgm:pt>
    <dgm:pt modelId="{192C5235-A3E2-4201-ABF4-4AF7D5823565}" type="pres">
      <dgm:prSet presAssocID="{742D5AC8-FDC7-49D9-855F-9E339E658BE6}" presName="thickLine" presStyleLbl="alignNode1" presStyleIdx="1" presStyleCnt="3"/>
      <dgm:spPr/>
    </dgm:pt>
    <dgm:pt modelId="{363A661F-05DA-4B83-8948-895B6D5229ED}" type="pres">
      <dgm:prSet presAssocID="{742D5AC8-FDC7-49D9-855F-9E339E658BE6}" presName="horz1" presStyleCnt="0"/>
      <dgm:spPr/>
    </dgm:pt>
    <dgm:pt modelId="{B8C5C483-A454-4B96-959F-83236537A3CB}" type="pres">
      <dgm:prSet presAssocID="{742D5AC8-FDC7-49D9-855F-9E339E658BE6}" presName="tx1" presStyleLbl="revTx" presStyleIdx="5" presStyleCnt="18"/>
      <dgm:spPr/>
    </dgm:pt>
    <dgm:pt modelId="{96FF27F0-941E-42D6-8237-BC44F1826699}" type="pres">
      <dgm:prSet presAssocID="{742D5AC8-FDC7-49D9-855F-9E339E658BE6}" presName="vert1" presStyleCnt="0"/>
      <dgm:spPr/>
    </dgm:pt>
    <dgm:pt modelId="{010CA7F5-2511-4591-A3BE-F3589952D69A}" type="pres">
      <dgm:prSet presAssocID="{F73D5E62-7940-4BD5-92D1-1513C826F50C}" presName="vertSpace2a" presStyleCnt="0"/>
      <dgm:spPr/>
    </dgm:pt>
    <dgm:pt modelId="{7D0FCC11-1B39-4AB4-A202-36A8560DFDFC}" type="pres">
      <dgm:prSet presAssocID="{F73D5E62-7940-4BD5-92D1-1513C826F50C}" presName="horz2" presStyleCnt="0"/>
      <dgm:spPr/>
    </dgm:pt>
    <dgm:pt modelId="{C0B997A3-0B06-4D51-A42E-A75C6FC97E45}" type="pres">
      <dgm:prSet presAssocID="{F73D5E62-7940-4BD5-92D1-1513C826F50C}" presName="horzSpace2" presStyleCnt="0"/>
      <dgm:spPr/>
    </dgm:pt>
    <dgm:pt modelId="{2BCBC129-C76A-48B8-8A08-77619531DB3A}" type="pres">
      <dgm:prSet presAssocID="{F73D5E62-7940-4BD5-92D1-1513C826F50C}" presName="tx2" presStyleLbl="revTx" presStyleIdx="6" presStyleCnt="18"/>
      <dgm:spPr/>
    </dgm:pt>
    <dgm:pt modelId="{B108ED61-9346-43CD-9445-8C3BF3FE10D0}" type="pres">
      <dgm:prSet presAssocID="{F73D5E62-7940-4BD5-92D1-1513C826F50C}" presName="vert2" presStyleCnt="0"/>
      <dgm:spPr/>
    </dgm:pt>
    <dgm:pt modelId="{EA4DE052-260A-486D-8093-574AD52ECEF2}" type="pres">
      <dgm:prSet presAssocID="{F73D5E62-7940-4BD5-92D1-1513C826F50C}" presName="thinLine2b" presStyleLbl="callout" presStyleIdx="4" presStyleCnt="15"/>
      <dgm:spPr/>
    </dgm:pt>
    <dgm:pt modelId="{58A43340-3840-49F8-88F6-939494134C9B}" type="pres">
      <dgm:prSet presAssocID="{F73D5E62-7940-4BD5-92D1-1513C826F50C}" presName="vertSpace2b" presStyleCnt="0"/>
      <dgm:spPr/>
    </dgm:pt>
    <dgm:pt modelId="{03922318-910A-413C-AD83-8E8AD761ABB1}" type="pres">
      <dgm:prSet presAssocID="{50DBA37B-E8DE-4942-BFD7-3BC801CCD74C}" presName="horz2" presStyleCnt="0"/>
      <dgm:spPr/>
    </dgm:pt>
    <dgm:pt modelId="{7D14BF60-1724-4C5A-B41F-4F37946CD3A8}" type="pres">
      <dgm:prSet presAssocID="{50DBA37B-E8DE-4942-BFD7-3BC801CCD74C}" presName="horzSpace2" presStyleCnt="0"/>
      <dgm:spPr/>
    </dgm:pt>
    <dgm:pt modelId="{A5F5CA36-7DCB-4317-BF12-FBBCAE41814A}" type="pres">
      <dgm:prSet presAssocID="{50DBA37B-E8DE-4942-BFD7-3BC801CCD74C}" presName="tx2" presStyleLbl="revTx" presStyleIdx="7" presStyleCnt="18"/>
      <dgm:spPr/>
    </dgm:pt>
    <dgm:pt modelId="{79C20C65-D7DB-4454-BF61-189E2397F216}" type="pres">
      <dgm:prSet presAssocID="{50DBA37B-E8DE-4942-BFD7-3BC801CCD74C}" presName="vert2" presStyleCnt="0"/>
      <dgm:spPr/>
    </dgm:pt>
    <dgm:pt modelId="{F3960FD8-FD81-4007-83DB-645A16C49135}" type="pres">
      <dgm:prSet presAssocID="{50DBA37B-E8DE-4942-BFD7-3BC801CCD74C}" presName="thinLine2b" presStyleLbl="callout" presStyleIdx="5" presStyleCnt="15"/>
      <dgm:spPr/>
    </dgm:pt>
    <dgm:pt modelId="{79BF2824-A2E0-4FA4-923A-E87177B0AA7C}" type="pres">
      <dgm:prSet presAssocID="{50DBA37B-E8DE-4942-BFD7-3BC801CCD74C}" presName="vertSpace2b" presStyleCnt="0"/>
      <dgm:spPr/>
    </dgm:pt>
    <dgm:pt modelId="{EE223875-4887-4B31-955F-4EE60D062489}" type="pres">
      <dgm:prSet presAssocID="{21DC6C4A-8C63-4705-982E-6FBE6BAA7D9E}" presName="horz2" presStyleCnt="0"/>
      <dgm:spPr/>
    </dgm:pt>
    <dgm:pt modelId="{6040FE4B-CE1D-4D41-A716-97029619E861}" type="pres">
      <dgm:prSet presAssocID="{21DC6C4A-8C63-4705-982E-6FBE6BAA7D9E}" presName="horzSpace2" presStyleCnt="0"/>
      <dgm:spPr/>
    </dgm:pt>
    <dgm:pt modelId="{A97F336F-6AFF-4A4B-928A-E83273DF833C}" type="pres">
      <dgm:prSet presAssocID="{21DC6C4A-8C63-4705-982E-6FBE6BAA7D9E}" presName="tx2" presStyleLbl="revTx" presStyleIdx="8" presStyleCnt="18"/>
      <dgm:spPr/>
    </dgm:pt>
    <dgm:pt modelId="{36E195E3-A95A-4757-AC95-C8819903B3B9}" type="pres">
      <dgm:prSet presAssocID="{21DC6C4A-8C63-4705-982E-6FBE6BAA7D9E}" presName="vert2" presStyleCnt="0"/>
      <dgm:spPr/>
    </dgm:pt>
    <dgm:pt modelId="{D06D4380-0C82-451D-86AA-B4374E2ED82E}" type="pres">
      <dgm:prSet presAssocID="{21DC6C4A-8C63-4705-982E-6FBE6BAA7D9E}" presName="thinLine2b" presStyleLbl="callout" presStyleIdx="6" presStyleCnt="15"/>
      <dgm:spPr/>
    </dgm:pt>
    <dgm:pt modelId="{DDC93D5C-D5E5-49DE-93B8-4C801CF08681}" type="pres">
      <dgm:prSet presAssocID="{21DC6C4A-8C63-4705-982E-6FBE6BAA7D9E}" presName="vertSpace2b" presStyleCnt="0"/>
      <dgm:spPr/>
    </dgm:pt>
    <dgm:pt modelId="{0778E713-E97C-449B-802A-8DAACA8F1387}" type="pres">
      <dgm:prSet presAssocID="{D7231E5D-8513-426C-A36E-99808505C52A}" presName="horz2" presStyleCnt="0"/>
      <dgm:spPr/>
    </dgm:pt>
    <dgm:pt modelId="{AF796282-1B87-4541-BF5D-9FEF274791ED}" type="pres">
      <dgm:prSet presAssocID="{D7231E5D-8513-426C-A36E-99808505C52A}" presName="horzSpace2" presStyleCnt="0"/>
      <dgm:spPr/>
    </dgm:pt>
    <dgm:pt modelId="{8200DD45-EA54-4749-B8E6-F1C3810D8453}" type="pres">
      <dgm:prSet presAssocID="{D7231E5D-8513-426C-A36E-99808505C52A}" presName="tx2" presStyleLbl="revTx" presStyleIdx="9" presStyleCnt="18"/>
      <dgm:spPr/>
    </dgm:pt>
    <dgm:pt modelId="{DDB64CBE-D576-4F6C-9588-D5DC0EC3A6D2}" type="pres">
      <dgm:prSet presAssocID="{D7231E5D-8513-426C-A36E-99808505C52A}" presName="vert2" presStyleCnt="0"/>
      <dgm:spPr/>
    </dgm:pt>
    <dgm:pt modelId="{AE961608-0281-47A7-8B3C-FB185AE8263F}" type="pres">
      <dgm:prSet presAssocID="{D7231E5D-8513-426C-A36E-99808505C52A}" presName="thinLine2b" presStyleLbl="callout" presStyleIdx="7" presStyleCnt="15"/>
      <dgm:spPr/>
    </dgm:pt>
    <dgm:pt modelId="{1AD1BB3B-BA51-4896-8387-B6E786D428E1}" type="pres">
      <dgm:prSet presAssocID="{D7231E5D-8513-426C-A36E-99808505C52A}" presName="vertSpace2b" presStyleCnt="0"/>
      <dgm:spPr/>
    </dgm:pt>
    <dgm:pt modelId="{C8166F2B-2B2E-4959-99AB-82F0C397CC21}" type="pres">
      <dgm:prSet presAssocID="{9DA0673A-E018-496F-A9E5-78C9B1A51062}" presName="horz2" presStyleCnt="0"/>
      <dgm:spPr/>
    </dgm:pt>
    <dgm:pt modelId="{71A8DA8D-7A81-4295-B9CE-D9896CB98E0D}" type="pres">
      <dgm:prSet presAssocID="{9DA0673A-E018-496F-A9E5-78C9B1A51062}" presName="horzSpace2" presStyleCnt="0"/>
      <dgm:spPr/>
    </dgm:pt>
    <dgm:pt modelId="{286F925F-775F-41AC-9E5A-FB17CB497C0F}" type="pres">
      <dgm:prSet presAssocID="{9DA0673A-E018-496F-A9E5-78C9B1A51062}" presName="tx2" presStyleLbl="revTx" presStyleIdx="10" presStyleCnt="18"/>
      <dgm:spPr/>
    </dgm:pt>
    <dgm:pt modelId="{01492C20-4E67-4F5E-8713-9C8CB77E8F22}" type="pres">
      <dgm:prSet presAssocID="{9DA0673A-E018-496F-A9E5-78C9B1A51062}" presName="vert2" presStyleCnt="0"/>
      <dgm:spPr/>
    </dgm:pt>
    <dgm:pt modelId="{BDE64A83-2591-4BA9-81E1-6266132FAE46}" type="pres">
      <dgm:prSet presAssocID="{9DA0673A-E018-496F-A9E5-78C9B1A51062}" presName="thinLine2b" presStyleLbl="callout" presStyleIdx="8" presStyleCnt="15"/>
      <dgm:spPr/>
    </dgm:pt>
    <dgm:pt modelId="{D3866C80-D4E2-4DC1-B366-8D1400402CE6}" type="pres">
      <dgm:prSet presAssocID="{9DA0673A-E018-496F-A9E5-78C9B1A51062}" presName="vertSpace2b" presStyleCnt="0"/>
      <dgm:spPr/>
    </dgm:pt>
    <dgm:pt modelId="{59204508-8D7C-4CDB-AB93-A05A2E6BD8E8}" type="pres">
      <dgm:prSet presAssocID="{560D6650-5097-495F-BCE0-DA16196EF710}" presName="thickLine" presStyleLbl="alignNode1" presStyleIdx="2" presStyleCnt="3"/>
      <dgm:spPr/>
    </dgm:pt>
    <dgm:pt modelId="{D518A5BC-5468-413F-A3C2-0C1FC1F0F9D1}" type="pres">
      <dgm:prSet presAssocID="{560D6650-5097-495F-BCE0-DA16196EF710}" presName="horz1" presStyleCnt="0"/>
      <dgm:spPr/>
    </dgm:pt>
    <dgm:pt modelId="{C01E0D22-9D41-4EEE-98B8-52BA55938877}" type="pres">
      <dgm:prSet presAssocID="{560D6650-5097-495F-BCE0-DA16196EF710}" presName="tx1" presStyleLbl="revTx" presStyleIdx="11" presStyleCnt="18"/>
      <dgm:spPr/>
    </dgm:pt>
    <dgm:pt modelId="{74E3B26B-DF66-447D-B0D3-6488FCAAD50E}" type="pres">
      <dgm:prSet presAssocID="{560D6650-5097-495F-BCE0-DA16196EF710}" presName="vert1" presStyleCnt="0"/>
      <dgm:spPr/>
    </dgm:pt>
    <dgm:pt modelId="{01384B42-6009-4E8B-A1DB-38182FEF17A2}" type="pres">
      <dgm:prSet presAssocID="{37016E07-CC11-4BAD-9904-EE6727CAB97D}" presName="vertSpace2a" presStyleCnt="0"/>
      <dgm:spPr/>
    </dgm:pt>
    <dgm:pt modelId="{E1DA7A19-DB5C-4A48-B486-AD2C7450C96C}" type="pres">
      <dgm:prSet presAssocID="{37016E07-CC11-4BAD-9904-EE6727CAB97D}" presName="horz2" presStyleCnt="0"/>
      <dgm:spPr/>
    </dgm:pt>
    <dgm:pt modelId="{9AB944A2-62EA-4B9F-A444-D29D417F6937}" type="pres">
      <dgm:prSet presAssocID="{37016E07-CC11-4BAD-9904-EE6727CAB97D}" presName="horzSpace2" presStyleCnt="0"/>
      <dgm:spPr/>
    </dgm:pt>
    <dgm:pt modelId="{FCD5E051-7E1A-4D8E-911B-7FC96AEBD5CF}" type="pres">
      <dgm:prSet presAssocID="{37016E07-CC11-4BAD-9904-EE6727CAB97D}" presName="tx2" presStyleLbl="revTx" presStyleIdx="12" presStyleCnt="18"/>
      <dgm:spPr/>
    </dgm:pt>
    <dgm:pt modelId="{0DC752F8-4931-4685-ABF1-86EDE829A2C6}" type="pres">
      <dgm:prSet presAssocID="{37016E07-CC11-4BAD-9904-EE6727CAB97D}" presName="vert2" presStyleCnt="0"/>
      <dgm:spPr/>
    </dgm:pt>
    <dgm:pt modelId="{C8D93970-97CE-477B-8A1E-E2AB42A0C2E6}" type="pres">
      <dgm:prSet presAssocID="{37016E07-CC11-4BAD-9904-EE6727CAB97D}" presName="thinLine2b" presStyleLbl="callout" presStyleIdx="9" presStyleCnt="15"/>
      <dgm:spPr/>
    </dgm:pt>
    <dgm:pt modelId="{C31615C5-1449-40B6-83D0-273B432BC5FB}" type="pres">
      <dgm:prSet presAssocID="{37016E07-CC11-4BAD-9904-EE6727CAB97D}" presName="vertSpace2b" presStyleCnt="0"/>
      <dgm:spPr/>
    </dgm:pt>
    <dgm:pt modelId="{9C3E8769-5DD6-47D2-BC05-FD0D64614399}" type="pres">
      <dgm:prSet presAssocID="{05101145-E846-495D-A827-C758CB5C2FB2}" presName="horz2" presStyleCnt="0"/>
      <dgm:spPr/>
    </dgm:pt>
    <dgm:pt modelId="{1FD9B01D-0FD3-4B5B-A015-8AF3C9A422CC}" type="pres">
      <dgm:prSet presAssocID="{05101145-E846-495D-A827-C758CB5C2FB2}" presName="horzSpace2" presStyleCnt="0"/>
      <dgm:spPr/>
    </dgm:pt>
    <dgm:pt modelId="{C0EA2DCE-3C2B-4BB2-969D-E4CA856C6AE9}" type="pres">
      <dgm:prSet presAssocID="{05101145-E846-495D-A827-C758CB5C2FB2}" presName="tx2" presStyleLbl="revTx" presStyleIdx="13" presStyleCnt="18"/>
      <dgm:spPr/>
    </dgm:pt>
    <dgm:pt modelId="{43FBC7A3-8D3B-4DD5-B75B-A6034DB85B18}" type="pres">
      <dgm:prSet presAssocID="{05101145-E846-495D-A827-C758CB5C2FB2}" presName="vert2" presStyleCnt="0"/>
      <dgm:spPr/>
    </dgm:pt>
    <dgm:pt modelId="{5EC55E30-00D3-4455-8AA3-EEC4033F0634}" type="pres">
      <dgm:prSet presAssocID="{05101145-E846-495D-A827-C758CB5C2FB2}" presName="thinLine2b" presStyleLbl="callout" presStyleIdx="10" presStyleCnt="15"/>
      <dgm:spPr/>
    </dgm:pt>
    <dgm:pt modelId="{0108B39A-D732-4FC6-819D-F7532C600601}" type="pres">
      <dgm:prSet presAssocID="{05101145-E846-495D-A827-C758CB5C2FB2}" presName="vertSpace2b" presStyleCnt="0"/>
      <dgm:spPr/>
    </dgm:pt>
    <dgm:pt modelId="{CD2012DA-574D-4106-B890-3D733AE13A0F}" type="pres">
      <dgm:prSet presAssocID="{C7700D49-6349-4555-B4F0-1CB264668884}" presName="horz2" presStyleCnt="0"/>
      <dgm:spPr/>
    </dgm:pt>
    <dgm:pt modelId="{FB0F7104-EE6A-4735-B273-30A86C70DD9F}" type="pres">
      <dgm:prSet presAssocID="{C7700D49-6349-4555-B4F0-1CB264668884}" presName="horzSpace2" presStyleCnt="0"/>
      <dgm:spPr/>
    </dgm:pt>
    <dgm:pt modelId="{24AC815C-8EB6-42C2-B8BB-FD949147AB98}" type="pres">
      <dgm:prSet presAssocID="{C7700D49-6349-4555-B4F0-1CB264668884}" presName="tx2" presStyleLbl="revTx" presStyleIdx="14" presStyleCnt="18"/>
      <dgm:spPr/>
    </dgm:pt>
    <dgm:pt modelId="{3C2875F6-6425-4630-8443-47502A3BBF5A}" type="pres">
      <dgm:prSet presAssocID="{C7700D49-6349-4555-B4F0-1CB264668884}" presName="vert2" presStyleCnt="0"/>
      <dgm:spPr/>
    </dgm:pt>
    <dgm:pt modelId="{FAFA8F44-9247-4407-B728-F27A63E26CC3}" type="pres">
      <dgm:prSet presAssocID="{C7700D49-6349-4555-B4F0-1CB264668884}" presName="thinLine2b" presStyleLbl="callout" presStyleIdx="11" presStyleCnt="15"/>
      <dgm:spPr/>
    </dgm:pt>
    <dgm:pt modelId="{3C73506C-A908-4F5F-B495-C68C8AAACA78}" type="pres">
      <dgm:prSet presAssocID="{C7700D49-6349-4555-B4F0-1CB264668884}" presName="vertSpace2b" presStyleCnt="0"/>
      <dgm:spPr/>
    </dgm:pt>
    <dgm:pt modelId="{4C902935-A027-4BBE-8BB8-A20624AD594C}" type="pres">
      <dgm:prSet presAssocID="{D829A1B1-77A4-4267-9311-1E8C238EB7D3}" presName="horz2" presStyleCnt="0"/>
      <dgm:spPr/>
    </dgm:pt>
    <dgm:pt modelId="{EF9157C2-6111-4C74-AC7C-9B422ACDB03E}" type="pres">
      <dgm:prSet presAssocID="{D829A1B1-77A4-4267-9311-1E8C238EB7D3}" presName="horzSpace2" presStyleCnt="0"/>
      <dgm:spPr/>
    </dgm:pt>
    <dgm:pt modelId="{A747DED7-5432-4595-9450-FF6B573376A2}" type="pres">
      <dgm:prSet presAssocID="{D829A1B1-77A4-4267-9311-1E8C238EB7D3}" presName="tx2" presStyleLbl="revTx" presStyleIdx="15" presStyleCnt="18"/>
      <dgm:spPr/>
    </dgm:pt>
    <dgm:pt modelId="{04522A39-60BD-47F1-8B43-99BD7521328C}" type="pres">
      <dgm:prSet presAssocID="{D829A1B1-77A4-4267-9311-1E8C238EB7D3}" presName="vert2" presStyleCnt="0"/>
      <dgm:spPr/>
    </dgm:pt>
    <dgm:pt modelId="{5176A3EC-917A-4749-96AC-D21E1DB6D649}" type="pres">
      <dgm:prSet presAssocID="{D829A1B1-77A4-4267-9311-1E8C238EB7D3}" presName="thinLine2b" presStyleLbl="callout" presStyleIdx="12" presStyleCnt="15"/>
      <dgm:spPr/>
    </dgm:pt>
    <dgm:pt modelId="{0A964571-01A6-422C-9E73-A424C58FD269}" type="pres">
      <dgm:prSet presAssocID="{D829A1B1-77A4-4267-9311-1E8C238EB7D3}" presName="vertSpace2b" presStyleCnt="0"/>
      <dgm:spPr/>
    </dgm:pt>
    <dgm:pt modelId="{8BAF56DA-EF92-4C2E-8419-4F3ADB92B34C}" type="pres">
      <dgm:prSet presAssocID="{8ADF93D3-1111-4492-972D-B7D060BB78EF}" presName="horz2" presStyleCnt="0"/>
      <dgm:spPr/>
    </dgm:pt>
    <dgm:pt modelId="{E9A7F711-FF75-4474-872D-122D3890CD14}" type="pres">
      <dgm:prSet presAssocID="{8ADF93D3-1111-4492-972D-B7D060BB78EF}" presName="horzSpace2" presStyleCnt="0"/>
      <dgm:spPr/>
    </dgm:pt>
    <dgm:pt modelId="{EE1BA7AE-5E9E-4507-A08B-3D6FF36697CC}" type="pres">
      <dgm:prSet presAssocID="{8ADF93D3-1111-4492-972D-B7D060BB78EF}" presName="tx2" presStyleLbl="revTx" presStyleIdx="16" presStyleCnt="18"/>
      <dgm:spPr/>
    </dgm:pt>
    <dgm:pt modelId="{67B6D606-0D97-4B02-BABE-D11DDE39EE0E}" type="pres">
      <dgm:prSet presAssocID="{8ADF93D3-1111-4492-972D-B7D060BB78EF}" presName="vert2" presStyleCnt="0"/>
      <dgm:spPr/>
    </dgm:pt>
    <dgm:pt modelId="{8A7E291A-21BB-4496-9685-6A5F6BFAA596}" type="pres">
      <dgm:prSet presAssocID="{8ADF93D3-1111-4492-972D-B7D060BB78EF}" presName="thinLine2b" presStyleLbl="callout" presStyleIdx="13" presStyleCnt="15"/>
      <dgm:spPr/>
    </dgm:pt>
    <dgm:pt modelId="{FD2F1D55-C53F-4279-9A7A-952F16754537}" type="pres">
      <dgm:prSet presAssocID="{8ADF93D3-1111-4492-972D-B7D060BB78EF}" presName="vertSpace2b" presStyleCnt="0"/>
      <dgm:spPr/>
    </dgm:pt>
    <dgm:pt modelId="{8702454D-5D1C-4B05-894E-165C6BDEDC0B}" type="pres">
      <dgm:prSet presAssocID="{8AA3AB51-DF57-4839-9FA7-569730B19594}" presName="horz2" presStyleCnt="0"/>
      <dgm:spPr/>
    </dgm:pt>
    <dgm:pt modelId="{8EC5F9E2-796B-460C-83A9-F64A79623F4E}" type="pres">
      <dgm:prSet presAssocID="{8AA3AB51-DF57-4839-9FA7-569730B19594}" presName="horzSpace2" presStyleCnt="0"/>
      <dgm:spPr/>
    </dgm:pt>
    <dgm:pt modelId="{0087933B-5E61-48C9-8AD4-EE2B24081E5E}" type="pres">
      <dgm:prSet presAssocID="{8AA3AB51-DF57-4839-9FA7-569730B19594}" presName="tx2" presStyleLbl="revTx" presStyleIdx="17" presStyleCnt="18"/>
      <dgm:spPr/>
    </dgm:pt>
    <dgm:pt modelId="{40D98734-5E7C-42B2-980D-323C0D09D027}" type="pres">
      <dgm:prSet presAssocID="{8AA3AB51-DF57-4839-9FA7-569730B19594}" presName="vert2" presStyleCnt="0"/>
      <dgm:spPr/>
    </dgm:pt>
    <dgm:pt modelId="{74508ED9-43CA-4B6B-9DFA-155520CDA250}" type="pres">
      <dgm:prSet presAssocID="{8AA3AB51-DF57-4839-9FA7-569730B19594}" presName="thinLine2b" presStyleLbl="callout" presStyleIdx="14" presStyleCnt="15"/>
      <dgm:spPr/>
    </dgm:pt>
    <dgm:pt modelId="{7B9E1650-0495-4D92-A212-A312B8C6C33B}" type="pres">
      <dgm:prSet presAssocID="{8AA3AB51-DF57-4839-9FA7-569730B19594}" presName="vertSpace2b" presStyleCnt="0"/>
      <dgm:spPr/>
    </dgm:pt>
  </dgm:ptLst>
  <dgm:cxnLst>
    <dgm:cxn modelId="{2C8B5500-8367-4F39-ABEC-3292E1C23F45}" srcId="{560D6650-5097-495F-BCE0-DA16196EF710}" destId="{C7700D49-6349-4555-B4F0-1CB264668884}" srcOrd="2" destOrd="0" parTransId="{3A8622F3-CF57-40A7-B6BC-F4A82DFE2C83}" sibTransId="{A877AE59-ED7D-4CE5-AB80-C904C64FDE74}"/>
    <dgm:cxn modelId="{4441730F-61E4-4933-AF56-FD806F1A8D28}" type="presOf" srcId="{E7D70F57-A264-45DD-A7D6-ECBB8C84C045}" destId="{6C6472E6-D98E-46D7-A659-E4E3503881CE}" srcOrd="0" destOrd="0" presId="urn:microsoft.com/office/officeart/2008/layout/LinedList"/>
    <dgm:cxn modelId="{1B866412-47D9-4B1E-8610-BD21B52DB23F}" srcId="{742D5AC8-FDC7-49D9-855F-9E339E658BE6}" destId="{9DA0673A-E018-496F-A9E5-78C9B1A51062}" srcOrd="4" destOrd="0" parTransId="{AB011643-728F-44BB-8C21-0608F16158E8}" sibTransId="{7515C582-A820-492D-BF7C-00CDB03AFA09}"/>
    <dgm:cxn modelId="{761B311A-4FF0-42DD-9722-65DB61D4B00D}" srcId="{5FB07616-54FE-4D4A-B717-5C665D63D1B7}" destId="{B4E8FC03-741C-4D0E-904B-2BA535AAD7F1}" srcOrd="2" destOrd="0" parTransId="{5D95750D-34C3-4F96-BA2D-71EB9D4F2FBC}" sibTransId="{9762D454-53D7-43D6-BA8B-0C9C6682D2F3}"/>
    <dgm:cxn modelId="{BD2E961E-F26E-4633-9B41-665D1187AF88}" srcId="{560D6650-5097-495F-BCE0-DA16196EF710}" destId="{37016E07-CC11-4BAD-9904-EE6727CAB97D}" srcOrd="0" destOrd="0" parTransId="{A1E65FE1-2BEB-4E14-9CDC-50D9961506AE}" sibTransId="{A53ABC13-B421-45D0-97BF-787CEFAFBD6B}"/>
    <dgm:cxn modelId="{C49F5F20-F196-414A-8F58-2DF5B0FF48E1}" type="presOf" srcId="{B4E8FC03-741C-4D0E-904B-2BA535AAD7F1}" destId="{93BAF745-8483-43C7-BA5F-57752941EB1C}" srcOrd="0" destOrd="0" presId="urn:microsoft.com/office/officeart/2008/layout/LinedList"/>
    <dgm:cxn modelId="{03684921-46CB-49EE-8F63-42675EA07D2E}" srcId="{742D5AC8-FDC7-49D9-855F-9E339E658BE6}" destId="{D7231E5D-8513-426C-A36E-99808505C52A}" srcOrd="3" destOrd="0" parTransId="{9AB91883-B05B-40BD-871C-7A7746FD79D2}" sibTransId="{77366463-CDF8-495A-8E57-978324F767A6}"/>
    <dgm:cxn modelId="{EDFA2526-59D7-4774-BEE9-FE3983154312}" srcId="{742D5AC8-FDC7-49D9-855F-9E339E658BE6}" destId="{50DBA37B-E8DE-4942-BFD7-3BC801CCD74C}" srcOrd="1" destOrd="0" parTransId="{9696981D-54A6-4DAC-9842-789518CB1327}" sibTransId="{83F79812-CAAD-48C7-BA76-9A66B1C08672}"/>
    <dgm:cxn modelId="{DE7AC728-6B0D-4DC0-BC53-0D65E5E47A0F}" type="presOf" srcId="{560D6650-5097-495F-BCE0-DA16196EF710}" destId="{C01E0D22-9D41-4EEE-98B8-52BA55938877}" srcOrd="0" destOrd="0" presId="urn:microsoft.com/office/officeart/2008/layout/LinedList"/>
    <dgm:cxn modelId="{DB68DD3D-D849-49AC-9F8E-2ED0AE34C4B3}" srcId="{5FB07616-54FE-4D4A-B717-5C665D63D1B7}" destId="{8EBB3998-B19A-4572-8188-940C6FD2C717}" srcOrd="0" destOrd="0" parTransId="{8FC4D252-E13F-40C6-8549-FE181073B258}" sibTransId="{56E61C36-5670-4236-A708-EDBE47FE50A0}"/>
    <dgm:cxn modelId="{735DDC3E-40FD-4C8D-9A8F-B0B9DA3A7406}" srcId="{20C86C36-0BCD-499E-811A-A2335E2E4A3E}" destId="{560D6650-5097-495F-BCE0-DA16196EF710}" srcOrd="2" destOrd="0" parTransId="{EF5968BE-76BA-4940-8A9D-225EF26A0213}" sibTransId="{ABF530D1-D3D1-4912-9DB4-82BCA56DFE6F}"/>
    <dgm:cxn modelId="{7CC9B05C-A8A5-4AB0-80DB-3AF3D05A937D}" type="presOf" srcId="{5FB07616-54FE-4D4A-B717-5C665D63D1B7}" destId="{A03B6AB5-1526-460C-B2CA-021FA909B4AB}" srcOrd="0" destOrd="0" presId="urn:microsoft.com/office/officeart/2008/layout/LinedList"/>
    <dgm:cxn modelId="{0F2DD147-DE69-4AB3-9145-AC1C0CD71A76}" type="presOf" srcId="{20C86C36-0BCD-499E-811A-A2335E2E4A3E}" destId="{5CDFF7C4-7968-452B-B030-0DE8243886DA}" srcOrd="0" destOrd="0" presId="urn:microsoft.com/office/officeart/2008/layout/LinedList"/>
    <dgm:cxn modelId="{9E116169-90B2-4D7E-ABAC-D35465D4142C}" srcId="{560D6650-5097-495F-BCE0-DA16196EF710}" destId="{8AA3AB51-DF57-4839-9FA7-569730B19594}" srcOrd="5" destOrd="0" parTransId="{E07615F2-6748-4B3E-893E-659F4B2F2290}" sibTransId="{80DD68F1-B093-4E54-976B-9D801A46FBBA}"/>
    <dgm:cxn modelId="{91BB644A-F03B-41C6-A362-A9E65A1AC641}" srcId="{560D6650-5097-495F-BCE0-DA16196EF710}" destId="{05101145-E846-495D-A827-C758CB5C2FB2}" srcOrd="1" destOrd="0" parTransId="{79D5193F-FC46-4074-A967-03AE318561EF}" sibTransId="{673450FF-F490-4F09-BC5A-061136C775F1}"/>
    <dgm:cxn modelId="{EEBE466D-25BB-40BD-BA7A-53282C5E8A04}" srcId="{20C86C36-0BCD-499E-811A-A2335E2E4A3E}" destId="{5FB07616-54FE-4D4A-B717-5C665D63D1B7}" srcOrd="0" destOrd="0" parTransId="{F528AC9B-F9DB-4B60-A16E-5BC0898D0910}" sibTransId="{329DC22A-D2E0-423F-A88E-701167C0E2BF}"/>
    <dgm:cxn modelId="{0FD51F73-A462-45A0-A5EF-C5268FF256F5}" type="presOf" srcId="{50DBA37B-E8DE-4942-BFD7-3BC801CCD74C}" destId="{A5F5CA36-7DCB-4317-BF12-FBBCAE41814A}" srcOrd="0" destOrd="0" presId="urn:microsoft.com/office/officeart/2008/layout/LinedList"/>
    <dgm:cxn modelId="{4B3CAA58-E75F-41C6-B684-7C0222656E76}" srcId="{742D5AC8-FDC7-49D9-855F-9E339E658BE6}" destId="{21DC6C4A-8C63-4705-982E-6FBE6BAA7D9E}" srcOrd="2" destOrd="0" parTransId="{175F0810-641D-47D2-9B1E-E08046F6E682}" sibTransId="{E506B1CE-B1D8-4871-A444-9BB11C392DB8}"/>
    <dgm:cxn modelId="{7A84B77F-AD04-4F62-9CC4-56358DAD5B57}" type="presOf" srcId="{742D5AC8-FDC7-49D9-855F-9E339E658BE6}" destId="{B8C5C483-A454-4B96-959F-83236537A3CB}" srcOrd="0" destOrd="0" presId="urn:microsoft.com/office/officeart/2008/layout/LinedList"/>
    <dgm:cxn modelId="{0547B687-5025-464D-A153-0E6A9DF1F9D5}" type="presOf" srcId="{8EBB3998-B19A-4572-8188-940C6FD2C717}" destId="{8EF4494E-F8F7-42B9-A806-3DAAADFE367A}" srcOrd="0" destOrd="0" presId="urn:microsoft.com/office/officeart/2008/layout/LinedList"/>
    <dgm:cxn modelId="{60837B8D-524F-4BE6-BDFE-41321FBD7661}" type="presOf" srcId="{8AA3AB51-DF57-4839-9FA7-569730B19594}" destId="{0087933B-5E61-48C9-8AD4-EE2B24081E5E}" srcOrd="0" destOrd="0" presId="urn:microsoft.com/office/officeart/2008/layout/LinedList"/>
    <dgm:cxn modelId="{E0E36594-7412-4E3F-9B78-944A1D7B716D}" type="presOf" srcId="{D829A1B1-77A4-4267-9311-1E8C238EB7D3}" destId="{A747DED7-5432-4595-9450-FF6B573376A2}" srcOrd="0" destOrd="0" presId="urn:microsoft.com/office/officeart/2008/layout/LinedList"/>
    <dgm:cxn modelId="{98EC7A95-F1A1-4D1B-AD29-579A5DB1A007}" type="presOf" srcId="{8ADF93D3-1111-4492-972D-B7D060BB78EF}" destId="{EE1BA7AE-5E9E-4507-A08B-3D6FF36697CC}" srcOrd="0" destOrd="0" presId="urn:microsoft.com/office/officeart/2008/layout/LinedList"/>
    <dgm:cxn modelId="{DD04C59C-0A1E-4E31-AC9E-73C01EA46A81}" type="presOf" srcId="{37016E07-CC11-4BAD-9904-EE6727CAB97D}" destId="{FCD5E051-7E1A-4D8E-911B-7FC96AEBD5CF}" srcOrd="0" destOrd="0" presId="urn:microsoft.com/office/officeart/2008/layout/LinedList"/>
    <dgm:cxn modelId="{8BF60CA1-82C8-4B6A-9C66-E37CB5DC6871}" type="presOf" srcId="{21DC6C4A-8C63-4705-982E-6FBE6BAA7D9E}" destId="{A97F336F-6AFF-4A4B-928A-E83273DF833C}" srcOrd="0" destOrd="0" presId="urn:microsoft.com/office/officeart/2008/layout/LinedList"/>
    <dgm:cxn modelId="{D928AEA8-1BD8-4E7C-A249-6EC555800DF4}" srcId="{742D5AC8-FDC7-49D9-855F-9E339E658BE6}" destId="{F73D5E62-7940-4BD5-92D1-1513C826F50C}" srcOrd="0" destOrd="0" parTransId="{20F06B41-25EB-4932-A660-424D972AE05A}" sibTransId="{EC92FCB9-2936-44DC-873A-34DC2118AFB1}"/>
    <dgm:cxn modelId="{39D123A9-B301-45F7-B96B-A0A15301D80A}" srcId="{20C86C36-0BCD-499E-811A-A2335E2E4A3E}" destId="{742D5AC8-FDC7-49D9-855F-9E339E658BE6}" srcOrd="1" destOrd="0" parTransId="{FA9D6658-5EA7-47AD-9A68-E781B58CEC9B}" sibTransId="{D2279736-6D5E-4BF9-B7FF-32B5D2887F6B}"/>
    <dgm:cxn modelId="{517399A9-4EAD-4379-84C4-CB33DFEDCC11}" type="presOf" srcId="{F73D5E62-7940-4BD5-92D1-1513C826F50C}" destId="{2BCBC129-C76A-48B8-8A08-77619531DB3A}" srcOrd="0" destOrd="0" presId="urn:microsoft.com/office/officeart/2008/layout/LinedList"/>
    <dgm:cxn modelId="{3962D8B0-33CC-4A54-A451-D1F9B46FF1E1}" type="presOf" srcId="{C7700D49-6349-4555-B4F0-1CB264668884}" destId="{24AC815C-8EB6-42C2-B8BB-FD949147AB98}" srcOrd="0" destOrd="0" presId="urn:microsoft.com/office/officeart/2008/layout/LinedList"/>
    <dgm:cxn modelId="{B0077FC3-079D-40E0-9BFB-F40DCA34B10A}" type="presOf" srcId="{D7231E5D-8513-426C-A36E-99808505C52A}" destId="{8200DD45-EA54-4749-B8E6-F1C3810D8453}" srcOrd="0" destOrd="0" presId="urn:microsoft.com/office/officeart/2008/layout/LinedList"/>
    <dgm:cxn modelId="{B995E0D1-70AA-46E9-B0DA-494841CE19EE}" type="presOf" srcId="{05101145-E846-495D-A827-C758CB5C2FB2}" destId="{C0EA2DCE-3C2B-4BB2-969D-E4CA856C6AE9}" srcOrd="0" destOrd="0" presId="urn:microsoft.com/office/officeart/2008/layout/LinedList"/>
    <dgm:cxn modelId="{366EB9E2-C6D8-4FD6-A578-BE14B30D4298}" srcId="{5FB07616-54FE-4D4A-B717-5C665D63D1B7}" destId="{E7D70F57-A264-45DD-A7D6-ECBB8C84C045}" srcOrd="3" destOrd="0" parTransId="{1EECA2AB-B468-4CF3-AA74-55941D712BBB}" sibTransId="{6C034169-22B9-4C45-8094-481EAEA96D39}"/>
    <dgm:cxn modelId="{4D9C69E7-F49A-48E6-9486-C9E25C0A72E7}" type="presOf" srcId="{9DA0673A-E018-496F-A9E5-78C9B1A51062}" destId="{286F925F-775F-41AC-9E5A-FB17CB497C0F}" srcOrd="0" destOrd="0" presId="urn:microsoft.com/office/officeart/2008/layout/LinedList"/>
    <dgm:cxn modelId="{10ED1EEE-FD2C-4095-A004-F8CC96244C4A}" type="presOf" srcId="{118CDB36-5021-4F2E-A11B-ACEF7F929A6E}" destId="{56335ADF-2170-4059-B369-4212DFD5C070}" srcOrd="0" destOrd="0" presId="urn:microsoft.com/office/officeart/2008/layout/LinedList"/>
    <dgm:cxn modelId="{42CE7BEE-0D27-404D-AFB2-B72FCCC84696}" srcId="{560D6650-5097-495F-BCE0-DA16196EF710}" destId="{8ADF93D3-1111-4492-972D-B7D060BB78EF}" srcOrd="4" destOrd="0" parTransId="{3F2CF19A-D1F9-42D7-8306-637A0883E4ED}" sibTransId="{E949CD73-5F81-4079-9356-886C934A258A}"/>
    <dgm:cxn modelId="{57223AF1-7231-4714-B3B3-B69C6B91D008}" srcId="{5FB07616-54FE-4D4A-B717-5C665D63D1B7}" destId="{118CDB36-5021-4F2E-A11B-ACEF7F929A6E}" srcOrd="1" destOrd="0" parTransId="{B9F2F98E-2C1E-4BE8-AE9F-463F371B2552}" sibTransId="{DB7680AA-DE58-4020-9D37-75C38120E2BD}"/>
    <dgm:cxn modelId="{ACEFC3F1-81EC-499F-BE6B-D3DE17C77F11}" srcId="{560D6650-5097-495F-BCE0-DA16196EF710}" destId="{D829A1B1-77A4-4267-9311-1E8C238EB7D3}" srcOrd="3" destOrd="0" parTransId="{A3DDFD8A-3083-41F6-91A6-1EE57A8BF7DF}" sibTransId="{10151FCE-7654-46C0-929A-6EE923F8C4F2}"/>
    <dgm:cxn modelId="{EB5B3852-3AB3-4A8A-A951-E3E2F60C0F8B}" type="presParOf" srcId="{5CDFF7C4-7968-452B-B030-0DE8243886DA}" destId="{226AF275-93AD-4633-BF86-9DBDF0A026CF}" srcOrd="0" destOrd="0" presId="urn:microsoft.com/office/officeart/2008/layout/LinedList"/>
    <dgm:cxn modelId="{D6283BFA-6436-4355-A328-3D6CBF31D74B}" type="presParOf" srcId="{5CDFF7C4-7968-452B-B030-0DE8243886DA}" destId="{50D49996-9798-4838-AD38-01540F037E0E}" srcOrd="1" destOrd="0" presId="urn:microsoft.com/office/officeart/2008/layout/LinedList"/>
    <dgm:cxn modelId="{C4870C0F-D914-406A-8530-89EAA09483F5}" type="presParOf" srcId="{50D49996-9798-4838-AD38-01540F037E0E}" destId="{A03B6AB5-1526-460C-B2CA-021FA909B4AB}" srcOrd="0" destOrd="0" presId="urn:microsoft.com/office/officeart/2008/layout/LinedList"/>
    <dgm:cxn modelId="{F8A80395-95E5-4822-B05C-21A5C65319A9}" type="presParOf" srcId="{50D49996-9798-4838-AD38-01540F037E0E}" destId="{A215A448-FD1C-45AA-86A9-40BBA2C98E38}" srcOrd="1" destOrd="0" presId="urn:microsoft.com/office/officeart/2008/layout/LinedList"/>
    <dgm:cxn modelId="{86899C8B-D1F3-41EE-910F-2710C4C2DC6E}" type="presParOf" srcId="{A215A448-FD1C-45AA-86A9-40BBA2C98E38}" destId="{3EC6FDFE-5253-452A-BB09-84F999283ADF}" srcOrd="0" destOrd="0" presId="urn:microsoft.com/office/officeart/2008/layout/LinedList"/>
    <dgm:cxn modelId="{D47C11E0-A720-476E-87AF-D744C115ECCC}" type="presParOf" srcId="{A215A448-FD1C-45AA-86A9-40BBA2C98E38}" destId="{2B449960-77A6-4CA9-931B-6B56707470DA}" srcOrd="1" destOrd="0" presId="urn:microsoft.com/office/officeart/2008/layout/LinedList"/>
    <dgm:cxn modelId="{1AD0D4BE-8FB3-4F03-B482-66A9B833F33F}" type="presParOf" srcId="{2B449960-77A6-4CA9-931B-6B56707470DA}" destId="{8321F31D-BC0F-4F88-8CD3-8BA10ACB537E}" srcOrd="0" destOrd="0" presId="urn:microsoft.com/office/officeart/2008/layout/LinedList"/>
    <dgm:cxn modelId="{ACD448DA-75E1-4FD1-BE28-5D110A174696}" type="presParOf" srcId="{2B449960-77A6-4CA9-931B-6B56707470DA}" destId="{8EF4494E-F8F7-42B9-A806-3DAAADFE367A}" srcOrd="1" destOrd="0" presId="urn:microsoft.com/office/officeart/2008/layout/LinedList"/>
    <dgm:cxn modelId="{2E415F85-D5CD-4EE2-977C-AE3626B78D3D}" type="presParOf" srcId="{2B449960-77A6-4CA9-931B-6B56707470DA}" destId="{BB167F10-39F0-4187-96B5-691D43A284D9}" srcOrd="2" destOrd="0" presId="urn:microsoft.com/office/officeart/2008/layout/LinedList"/>
    <dgm:cxn modelId="{EFEDB795-28C2-4928-8063-E1D3970E4C86}" type="presParOf" srcId="{A215A448-FD1C-45AA-86A9-40BBA2C98E38}" destId="{FD64D5CE-8B2B-481B-8B47-23E48C95287A}" srcOrd="2" destOrd="0" presId="urn:microsoft.com/office/officeart/2008/layout/LinedList"/>
    <dgm:cxn modelId="{68AFC073-178E-49FF-9829-6449687AA853}" type="presParOf" srcId="{A215A448-FD1C-45AA-86A9-40BBA2C98E38}" destId="{D7192C74-863F-43A4-84EA-76A772FAC39F}" srcOrd="3" destOrd="0" presId="urn:microsoft.com/office/officeart/2008/layout/LinedList"/>
    <dgm:cxn modelId="{2B67CA04-C14D-4669-8343-30B29EA46B22}" type="presParOf" srcId="{A215A448-FD1C-45AA-86A9-40BBA2C98E38}" destId="{35E08195-865C-4C3E-B1F6-00EDC646970B}" srcOrd="4" destOrd="0" presId="urn:microsoft.com/office/officeart/2008/layout/LinedList"/>
    <dgm:cxn modelId="{078870FD-EB79-4A35-A793-31EA8962F046}" type="presParOf" srcId="{35E08195-865C-4C3E-B1F6-00EDC646970B}" destId="{C909654D-664B-41E7-88E8-59E44139A62C}" srcOrd="0" destOrd="0" presId="urn:microsoft.com/office/officeart/2008/layout/LinedList"/>
    <dgm:cxn modelId="{3FFC8A26-98DB-47CA-8EA8-AC7B0F65E316}" type="presParOf" srcId="{35E08195-865C-4C3E-B1F6-00EDC646970B}" destId="{56335ADF-2170-4059-B369-4212DFD5C070}" srcOrd="1" destOrd="0" presId="urn:microsoft.com/office/officeart/2008/layout/LinedList"/>
    <dgm:cxn modelId="{16BD8682-7510-4878-B6CF-F674035976E4}" type="presParOf" srcId="{35E08195-865C-4C3E-B1F6-00EDC646970B}" destId="{8E39D411-0CF3-4315-8112-1F0B85ED309B}" srcOrd="2" destOrd="0" presId="urn:microsoft.com/office/officeart/2008/layout/LinedList"/>
    <dgm:cxn modelId="{3ED87B80-E4EB-400F-B273-7C655EDF4C55}" type="presParOf" srcId="{A215A448-FD1C-45AA-86A9-40BBA2C98E38}" destId="{AD828BEE-43D1-42F9-A312-6AB411651AA2}" srcOrd="5" destOrd="0" presId="urn:microsoft.com/office/officeart/2008/layout/LinedList"/>
    <dgm:cxn modelId="{1F6F0635-8CA1-440A-8A26-2C9C2F10D77C}" type="presParOf" srcId="{A215A448-FD1C-45AA-86A9-40BBA2C98E38}" destId="{D023B866-9D9F-4BB1-93A0-6AC9E77355EA}" srcOrd="6" destOrd="0" presId="urn:microsoft.com/office/officeart/2008/layout/LinedList"/>
    <dgm:cxn modelId="{672A1B28-C454-4460-8423-F43C05BE54E9}" type="presParOf" srcId="{A215A448-FD1C-45AA-86A9-40BBA2C98E38}" destId="{6FC2E76C-51A1-4F75-801F-4EE9B1AA1D4A}" srcOrd="7" destOrd="0" presId="urn:microsoft.com/office/officeart/2008/layout/LinedList"/>
    <dgm:cxn modelId="{DE4437E1-197C-4B31-A757-DD6CC3EEC71B}" type="presParOf" srcId="{6FC2E76C-51A1-4F75-801F-4EE9B1AA1D4A}" destId="{39CF0243-30C8-423B-9A12-206CC6976153}" srcOrd="0" destOrd="0" presId="urn:microsoft.com/office/officeart/2008/layout/LinedList"/>
    <dgm:cxn modelId="{75D01BC6-D8C8-4B21-8DD4-983031A8E4D0}" type="presParOf" srcId="{6FC2E76C-51A1-4F75-801F-4EE9B1AA1D4A}" destId="{93BAF745-8483-43C7-BA5F-57752941EB1C}" srcOrd="1" destOrd="0" presId="urn:microsoft.com/office/officeart/2008/layout/LinedList"/>
    <dgm:cxn modelId="{B91CF1A6-4C71-4903-8FEB-030141AFE43F}" type="presParOf" srcId="{6FC2E76C-51A1-4F75-801F-4EE9B1AA1D4A}" destId="{2838DD97-234D-46CA-8A2C-3A9B69374FAD}" srcOrd="2" destOrd="0" presId="urn:microsoft.com/office/officeart/2008/layout/LinedList"/>
    <dgm:cxn modelId="{9D5F0F77-4A4F-4AE9-A4A9-3B04DE5FACD1}" type="presParOf" srcId="{A215A448-FD1C-45AA-86A9-40BBA2C98E38}" destId="{22C6230B-F342-4F8E-8E9E-E8D79D811B99}" srcOrd="8" destOrd="0" presId="urn:microsoft.com/office/officeart/2008/layout/LinedList"/>
    <dgm:cxn modelId="{F170FE5F-9C51-4B72-8DF9-A021E6BA23B3}" type="presParOf" srcId="{A215A448-FD1C-45AA-86A9-40BBA2C98E38}" destId="{5787FB36-DF14-4CC2-86CD-A9481EF570F0}" srcOrd="9" destOrd="0" presId="urn:microsoft.com/office/officeart/2008/layout/LinedList"/>
    <dgm:cxn modelId="{B9A121AC-B58F-4AB8-A59B-710575F6D8C7}" type="presParOf" srcId="{A215A448-FD1C-45AA-86A9-40BBA2C98E38}" destId="{E099DD3E-B3B4-4D54-882D-578FB781956D}" srcOrd="10" destOrd="0" presId="urn:microsoft.com/office/officeart/2008/layout/LinedList"/>
    <dgm:cxn modelId="{F1469F9F-0EB0-4006-93D2-2885E003C0F5}" type="presParOf" srcId="{E099DD3E-B3B4-4D54-882D-578FB781956D}" destId="{DAC695D2-CB1B-4EF0-9585-06885C29B282}" srcOrd="0" destOrd="0" presId="urn:microsoft.com/office/officeart/2008/layout/LinedList"/>
    <dgm:cxn modelId="{728C7FE9-7BA5-4C79-9FF2-F0D14EB0A3FF}" type="presParOf" srcId="{E099DD3E-B3B4-4D54-882D-578FB781956D}" destId="{6C6472E6-D98E-46D7-A659-E4E3503881CE}" srcOrd="1" destOrd="0" presId="urn:microsoft.com/office/officeart/2008/layout/LinedList"/>
    <dgm:cxn modelId="{D8385201-DD00-4740-8D37-67BEDB8B74D5}" type="presParOf" srcId="{E099DD3E-B3B4-4D54-882D-578FB781956D}" destId="{D7066BD4-BB93-4C42-A695-050A4DED2974}" srcOrd="2" destOrd="0" presId="urn:microsoft.com/office/officeart/2008/layout/LinedList"/>
    <dgm:cxn modelId="{82A88732-E29A-4964-8B92-4071C0248D0A}" type="presParOf" srcId="{A215A448-FD1C-45AA-86A9-40BBA2C98E38}" destId="{25893642-2245-4792-A5D4-9A567B0EECC7}" srcOrd="11" destOrd="0" presId="urn:microsoft.com/office/officeart/2008/layout/LinedList"/>
    <dgm:cxn modelId="{CCF2C538-3711-4AE2-87DD-CC5B2DA90309}" type="presParOf" srcId="{A215A448-FD1C-45AA-86A9-40BBA2C98E38}" destId="{FB500163-0D7E-4999-8E57-953267DFEF76}" srcOrd="12" destOrd="0" presId="urn:microsoft.com/office/officeart/2008/layout/LinedList"/>
    <dgm:cxn modelId="{4E27F9D4-C447-4220-99DF-D47595A97173}" type="presParOf" srcId="{5CDFF7C4-7968-452B-B030-0DE8243886DA}" destId="{192C5235-A3E2-4201-ABF4-4AF7D5823565}" srcOrd="2" destOrd="0" presId="urn:microsoft.com/office/officeart/2008/layout/LinedList"/>
    <dgm:cxn modelId="{F9A65730-1AE2-49AF-B254-D8E66A036750}" type="presParOf" srcId="{5CDFF7C4-7968-452B-B030-0DE8243886DA}" destId="{363A661F-05DA-4B83-8948-895B6D5229ED}" srcOrd="3" destOrd="0" presId="urn:microsoft.com/office/officeart/2008/layout/LinedList"/>
    <dgm:cxn modelId="{793FB948-B492-4E27-9494-B16975891FFB}" type="presParOf" srcId="{363A661F-05DA-4B83-8948-895B6D5229ED}" destId="{B8C5C483-A454-4B96-959F-83236537A3CB}" srcOrd="0" destOrd="0" presId="urn:microsoft.com/office/officeart/2008/layout/LinedList"/>
    <dgm:cxn modelId="{93C09CF2-6D46-448C-9641-C2728E8D2ADB}" type="presParOf" srcId="{363A661F-05DA-4B83-8948-895B6D5229ED}" destId="{96FF27F0-941E-42D6-8237-BC44F1826699}" srcOrd="1" destOrd="0" presId="urn:microsoft.com/office/officeart/2008/layout/LinedList"/>
    <dgm:cxn modelId="{C263AE92-5817-4E4D-8759-731B8D200320}" type="presParOf" srcId="{96FF27F0-941E-42D6-8237-BC44F1826699}" destId="{010CA7F5-2511-4591-A3BE-F3589952D69A}" srcOrd="0" destOrd="0" presId="urn:microsoft.com/office/officeart/2008/layout/LinedList"/>
    <dgm:cxn modelId="{4CA68188-5B3F-4578-9081-026A88668653}" type="presParOf" srcId="{96FF27F0-941E-42D6-8237-BC44F1826699}" destId="{7D0FCC11-1B39-4AB4-A202-36A8560DFDFC}" srcOrd="1" destOrd="0" presId="urn:microsoft.com/office/officeart/2008/layout/LinedList"/>
    <dgm:cxn modelId="{058F6DE8-697E-4561-8E06-922225068585}" type="presParOf" srcId="{7D0FCC11-1B39-4AB4-A202-36A8560DFDFC}" destId="{C0B997A3-0B06-4D51-A42E-A75C6FC97E45}" srcOrd="0" destOrd="0" presId="urn:microsoft.com/office/officeart/2008/layout/LinedList"/>
    <dgm:cxn modelId="{606D777D-C725-431D-A87E-53B5E061ACBC}" type="presParOf" srcId="{7D0FCC11-1B39-4AB4-A202-36A8560DFDFC}" destId="{2BCBC129-C76A-48B8-8A08-77619531DB3A}" srcOrd="1" destOrd="0" presId="urn:microsoft.com/office/officeart/2008/layout/LinedList"/>
    <dgm:cxn modelId="{7F593963-9CC2-4359-B703-AE6717D19940}" type="presParOf" srcId="{7D0FCC11-1B39-4AB4-A202-36A8560DFDFC}" destId="{B108ED61-9346-43CD-9445-8C3BF3FE10D0}" srcOrd="2" destOrd="0" presId="urn:microsoft.com/office/officeart/2008/layout/LinedList"/>
    <dgm:cxn modelId="{F7C06B00-3E62-4087-8DC2-7F1C0E4D7D5A}" type="presParOf" srcId="{96FF27F0-941E-42D6-8237-BC44F1826699}" destId="{EA4DE052-260A-486D-8093-574AD52ECEF2}" srcOrd="2" destOrd="0" presId="urn:microsoft.com/office/officeart/2008/layout/LinedList"/>
    <dgm:cxn modelId="{5813685A-0E9B-42DD-B33C-D51E7C6E8E47}" type="presParOf" srcId="{96FF27F0-941E-42D6-8237-BC44F1826699}" destId="{58A43340-3840-49F8-88F6-939494134C9B}" srcOrd="3" destOrd="0" presId="urn:microsoft.com/office/officeart/2008/layout/LinedList"/>
    <dgm:cxn modelId="{D8247634-EE9E-495E-9FFD-499BFEAADBA6}" type="presParOf" srcId="{96FF27F0-941E-42D6-8237-BC44F1826699}" destId="{03922318-910A-413C-AD83-8E8AD761ABB1}" srcOrd="4" destOrd="0" presId="urn:microsoft.com/office/officeart/2008/layout/LinedList"/>
    <dgm:cxn modelId="{6AD042BA-36CB-4E57-8D9D-E8EC36153811}" type="presParOf" srcId="{03922318-910A-413C-AD83-8E8AD761ABB1}" destId="{7D14BF60-1724-4C5A-B41F-4F37946CD3A8}" srcOrd="0" destOrd="0" presId="urn:microsoft.com/office/officeart/2008/layout/LinedList"/>
    <dgm:cxn modelId="{EB08FEDB-8903-489A-A7A2-F364F7D360B2}" type="presParOf" srcId="{03922318-910A-413C-AD83-8E8AD761ABB1}" destId="{A5F5CA36-7DCB-4317-BF12-FBBCAE41814A}" srcOrd="1" destOrd="0" presId="urn:microsoft.com/office/officeart/2008/layout/LinedList"/>
    <dgm:cxn modelId="{0BA1762E-5485-4663-BDB8-A435BB473AF3}" type="presParOf" srcId="{03922318-910A-413C-AD83-8E8AD761ABB1}" destId="{79C20C65-D7DB-4454-BF61-189E2397F216}" srcOrd="2" destOrd="0" presId="urn:microsoft.com/office/officeart/2008/layout/LinedList"/>
    <dgm:cxn modelId="{C5570215-8A71-42E8-897B-D5ABB898CA2B}" type="presParOf" srcId="{96FF27F0-941E-42D6-8237-BC44F1826699}" destId="{F3960FD8-FD81-4007-83DB-645A16C49135}" srcOrd="5" destOrd="0" presId="urn:microsoft.com/office/officeart/2008/layout/LinedList"/>
    <dgm:cxn modelId="{C1DCE638-4947-4F31-83CF-48ED5C6B70CA}" type="presParOf" srcId="{96FF27F0-941E-42D6-8237-BC44F1826699}" destId="{79BF2824-A2E0-4FA4-923A-E87177B0AA7C}" srcOrd="6" destOrd="0" presId="urn:microsoft.com/office/officeart/2008/layout/LinedList"/>
    <dgm:cxn modelId="{1B728F46-8CA8-429D-9B9F-7EC372DD82D5}" type="presParOf" srcId="{96FF27F0-941E-42D6-8237-BC44F1826699}" destId="{EE223875-4887-4B31-955F-4EE60D062489}" srcOrd="7" destOrd="0" presId="urn:microsoft.com/office/officeart/2008/layout/LinedList"/>
    <dgm:cxn modelId="{317C1912-533A-483E-A746-0EF9729366BE}" type="presParOf" srcId="{EE223875-4887-4B31-955F-4EE60D062489}" destId="{6040FE4B-CE1D-4D41-A716-97029619E861}" srcOrd="0" destOrd="0" presId="urn:microsoft.com/office/officeart/2008/layout/LinedList"/>
    <dgm:cxn modelId="{125B7B92-AEAA-482B-B11C-03A85D1C3196}" type="presParOf" srcId="{EE223875-4887-4B31-955F-4EE60D062489}" destId="{A97F336F-6AFF-4A4B-928A-E83273DF833C}" srcOrd="1" destOrd="0" presId="urn:microsoft.com/office/officeart/2008/layout/LinedList"/>
    <dgm:cxn modelId="{B41CA66D-8740-4CA1-8038-FAFCE7EC516B}" type="presParOf" srcId="{EE223875-4887-4B31-955F-4EE60D062489}" destId="{36E195E3-A95A-4757-AC95-C8819903B3B9}" srcOrd="2" destOrd="0" presId="urn:microsoft.com/office/officeart/2008/layout/LinedList"/>
    <dgm:cxn modelId="{1B82F2F4-770A-4B84-8F0C-C83EA9CEC66D}" type="presParOf" srcId="{96FF27F0-941E-42D6-8237-BC44F1826699}" destId="{D06D4380-0C82-451D-86AA-B4374E2ED82E}" srcOrd="8" destOrd="0" presId="urn:microsoft.com/office/officeart/2008/layout/LinedList"/>
    <dgm:cxn modelId="{3378172B-5516-49CB-9F45-13891A69BD25}" type="presParOf" srcId="{96FF27F0-941E-42D6-8237-BC44F1826699}" destId="{DDC93D5C-D5E5-49DE-93B8-4C801CF08681}" srcOrd="9" destOrd="0" presId="urn:microsoft.com/office/officeart/2008/layout/LinedList"/>
    <dgm:cxn modelId="{7886CD94-9FFF-4163-ACBB-F933E1058D7E}" type="presParOf" srcId="{96FF27F0-941E-42D6-8237-BC44F1826699}" destId="{0778E713-E97C-449B-802A-8DAACA8F1387}" srcOrd="10" destOrd="0" presId="urn:microsoft.com/office/officeart/2008/layout/LinedList"/>
    <dgm:cxn modelId="{101BD339-C8C6-435B-8798-1F5894C5ECDD}" type="presParOf" srcId="{0778E713-E97C-449B-802A-8DAACA8F1387}" destId="{AF796282-1B87-4541-BF5D-9FEF274791ED}" srcOrd="0" destOrd="0" presId="urn:microsoft.com/office/officeart/2008/layout/LinedList"/>
    <dgm:cxn modelId="{CD14CF0A-B1F0-4DEE-BB06-0FCA8B7B3945}" type="presParOf" srcId="{0778E713-E97C-449B-802A-8DAACA8F1387}" destId="{8200DD45-EA54-4749-B8E6-F1C3810D8453}" srcOrd="1" destOrd="0" presId="urn:microsoft.com/office/officeart/2008/layout/LinedList"/>
    <dgm:cxn modelId="{FDEF34F6-5A8C-443F-9E18-874D1A8DE9B4}" type="presParOf" srcId="{0778E713-E97C-449B-802A-8DAACA8F1387}" destId="{DDB64CBE-D576-4F6C-9588-D5DC0EC3A6D2}" srcOrd="2" destOrd="0" presId="urn:microsoft.com/office/officeart/2008/layout/LinedList"/>
    <dgm:cxn modelId="{71B6AC0F-A3C9-4DB4-8FEA-94EF78189056}" type="presParOf" srcId="{96FF27F0-941E-42D6-8237-BC44F1826699}" destId="{AE961608-0281-47A7-8B3C-FB185AE8263F}" srcOrd="11" destOrd="0" presId="urn:microsoft.com/office/officeart/2008/layout/LinedList"/>
    <dgm:cxn modelId="{1960F3B7-2B1F-4999-B9C9-53CE167209DC}" type="presParOf" srcId="{96FF27F0-941E-42D6-8237-BC44F1826699}" destId="{1AD1BB3B-BA51-4896-8387-B6E786D428E1}" srcOrd="12" destOrd="0" presId="urn:microsoft.com/office/officeart/2008/layout/LinedList"/>
    <dgm:cxn modelId="{1FC90744-A165-429A-9EA2-78DB664244E8}" type="presParOf" srcId="{96FF27F0-941E-42D6-8237-BC44F1826699}" destId="{C8166F2B-2B2E-4959-99AB-82F0C397CC21}" srcOrd="13" destOrd="0" presId="urn:microsoft.com/office/officeart/2008/layout/LinedList"/>
    <dgm:cxn modelId="{2856FA06-4914-404E-9641-C0C4D5BDCB06}" type="presParOf" srcId="{C8166F2B-2B2E-4959-99AB-82F0C397CC21}" destId="{71A8DA8D-7A81-4295-B9CE-D9896CB98E0D}" srcOrd="0" destOrd="0" presId="urn:microsoft.com/office/officeart/2008/layout/LinedList"/>
    <dgm:cxn modelId="{D53F2B28-3BE4-4E05-9B32-C13109003B7D}" type="presParOf" srcId="{C8166F2B-2B2E-4959-99AB-82F0C397CC21}" destId="{286F925F-775F-41AC-9E5A-FB17CB497C0F}" srcOrd="1" destOrd="0" presId="urn:microsoft.com/office/officeart/2008/layout/LinedList"/>
    <dgm:cxn modelId="{875356FC-7A33-40D4-B9E1-A21EBB305009}" type="presParOf" srcId="{C8166F2B-2B2E-4959-99AB-82F0C397CC21}" destId="{01492C20-4E67-4F5E-8713-9C8CB77E8F22}" srcOrd="2" destOrd="0" presId="urn:microsoft.com/office/officeart/2008/layout/LinedList"/>
    <dgm:cxn modelId="{23B8FE4F-D199-492A-9511-1640341F648D}" type="presParOf" srcId="{96FF27F0-941E-42D6-8237-BC44F1826699}" destId="{BDE64A83-2591-4BA9-81E1-6266132FAE46}" srcOrd="14" destOrd="0" presId="urn:microsoft.com/office/officeart/2008/layout/LinedList"/>
    <dgm:cxn modelId="{FBA36A8F-D573-417D-A5B7-ABFF9A5D25DA}" type="presParOf" srcId="{96FF27F0-941E-42D6-8237-BC44F1826699}" destId="{D3866C80-D4E2-4DC1-B366-8D1400402CE6}" srcOrd="15" destOrd="0" presId="urn:microsoft.com/office/officeart/2008/layout/LinedList"/>
    <dgm:cxn modelId="{06854724-8282-40A5-8464-E0CDACF7C70C}" type="presParOf" srcId="{5CDFF7C4-7968-452B-B030-0DE8243886DA}" destId="{59204508-8D7C-4CDB-AB93-A05A2E6BD8E8}" srcOrd="4" destOrd="0" presId="urn:microsoft.com/office/officeart/2008/layout/LinedList"/>
    <dgm:cxn modelId="{3DB9B0EB-8B01-40FF-B7F0-045F817C92F5}" type="presParOf" srcId="{5CDFF7C4-7968-452B-B030-0DE8243886DA}" destId="{D518A5BC-5468-413F-A3C2-0C1FC1F0F9D1}" srcOrd="5" destOrd="0" presId="urn:microsoft.com/office/officeart/2008/layout/LinedList"/>
    <dgm:cxn modelId="{FE144A13-3147-49CB-B587-606F44DA4EFD}" type="presParOf" srcId="{D518A5BC-5468-413F-A3C2-0C1FC1F0F9D1}" destId="{C01E0D22-9D41-4EEE-98B8-52BA55938877}" srcOrd="0" destOrd="0" presId="urn:microsoft.com/office/officeart/2008/layout/LinedList"/>
    <dgm:cxn modelId="{B74F92E3-3712-4A2D-8981-0557FF88F7CB}" type="presParOf" srcId="{D518A5BC-5468-413F-A3C2-0C1FC1F0F9D1}" destId="{74E3B26B-DF66-447D-B0D3-6488FCAAD50E}" srcOrd="1" destOrd="0" presId="urn:microsoft.com/office/officeart/2008/layout/LinedList"/>
    <dgm:cxn modelId="{4C5DB1DB-29B6-4EFC-A535-BC054711EEED}" type="presParOf" srcId="{74E3B26B-DF66-447D-B0D3-6488FCAAD50E}" destId="{01384B42-6009-4E8B-A1DB-38182FEF17A2}" srcOrd="0" destOrd="0" presId="urn:microsoft.com/office/officeart/2008/layout/LinedList"/>
    <dgm:cxn modelId="{276AC123-E2E7-4FA4-956C-785184E142C9}" type="presParOf" srcId="{74E3B26B-DF66-447D-B0D3-6488FCAAD50E}" destId="{E1DA7A19-DB5C-4A48-B486-AD2C7450C96C}" srcOrd="1" destOrd="0" presId="urn:microsoft.com/office/officeart/2008/layout/LinedList"/>
    <dgm:cxn modelId="{F523F768-FB4D-461B-8213-65530FA518B4}" type="presParOf" srcId="{E1DA7A19-DB5C-4A48-B486-AD2C7450C96C}" destId="{9AB944A2-62EA-4B9F-A444-D29D417F6937}" srcOrd="0" destOrd="0" presId="urn:microsoft.com/office/officeart/2008/layout/LinedList"/>
    <dgm:cxn modelId="{24400528-6D96-431C-854A-E04F002561F7}" type="presParOf" srcId="{E1DA7A19-DB5C-4A48-B486-AD2C7450C96C}" destId="{FCD5E051-7E1A-4D8E-911B-7FC96AEBD5CF}" srcOrd="1" destOrd="0" presId="urn:microsoft.com/office/officeart/2008/layout/LinedList"/>
    <dgm:cxn modelId="{60DBF606-F6DE-4022-A9EE-53D81460350F}" type="presParOf" srcId="{E1DA7A19-DB5C-4A48-B486-AD2C7450C96C}" destId="{0DC752F8-4931-4685-ABF1-86EDE829A2C6}" srcOrd="2" destOrd="0" presId="urn:microsoft.com/office/officeart/2008/layout/LinedList"/>
    <dgm:cxn modelId="{F32793DF-00A5-422F-989F-F2FB9E91575C}" type="presParOf" srcId="{74E3B26B-DF66-447D-B0D3-6488FCAAD50E}" destId="{C8D93970-97CE-477B-8A1E-E2AB42A0C2E6}" srcOrd="2" destOrd="0" presId="urn:microsoft.com/office/officeart/2008/layout/LinedList"/>
    <dgm:cxn modelId="{8EF1D1AE-2B28-491F-BBA6-26B0F1CDA065}" type="presParOf" srcId="{74E3B26B-DF66-447D-B0D3-6488FCAAD50E}" destId="{C31615C5-1449-40B6-83D0-273B432BC5FB}" srcOrd="3" destOrd="0" presId="urn:microsoft.com/office/officeart/2008/layout/LinedList"/>
    <dgm:cxn modelId="{7FEF231D-0E20-4CF6-90FD-29823A3B558A}" type="presParOf" srcId="{74E3B26B-DF66-447D-B0D3-6488FCAAD50E}" destId="{9C3E8769-5DD6-47D2-BC05-FD0D64614399}" srcOrd="4" destOrd="0" presId="urn:microsoft.com/office/officeart/2008/layout/LinedList"/>
    <dgm:cxn modelId="{4857A65E-4962-4C1C-B489-EB9EFB9D43A8}" type="presParOf" srcId="{9C3E8769-5DD6-47D2-BC05-FD0D64614399}" destId="{1FD9B01D-0FD3-4B5B-A015-8AF3C9A422CC}" srcOrd="0" destOrd="0" presId="urn:microsoft.com/office/officeart/2008/layout/LinedList"/>
    <dgm:cxn modelId="{7B3607ED-708F-4AA3-891D-BC0072ACC895}" type="presParOf" srcId="{9C3E8769-5DD6-47D2-BC05-FD0D64614399}" destId="{C0EA2DCE-3C2B-4BB2-969D-E4CA856C6AE9}" srcOrd="1" destOrd="0" presId="urn:microsoft.com/office/officeart/2008/layout/LinedList"/>
    <dgm:cxn modelId="{8B9781F1-9665-47A2-B5C8-02F503349A19}" type="presParOf" srcId="{9C3E8769-5DD6-47D2-BC05-FD0D64614399}" destId="{43FBC7A3-8D3B-4DD5-B75B-A6034DB85B18}" srcOrd="2" destOrd="0" presId="urn:microsoft.com/office/officeart/2008/layout/LinedList"/>
    <dgm:cxn modelId="{143C3CD9-F674-4078-AAE7-85E6C9854D14}" type="presParOf" srcId="{74E3B26B-DF66-447D-B0D3-6488FCAAD50E}" destId="{5EC55E30-00D3-4455-8AA3-EEC4033F0634}" srcOrd="5" destOrd="0" presId="urn:microsoft.com/office/officeart/2008/layout/LinedList"/>
    <dgm:cxn modelId="{64185D2A-CCF1-4157-9B30-2EB9C6082B54}" type="presParOf" srcId="{74E3B26B-DF66-447D-B0D3-6488FCAAD50E}" destId="{0108B39A-D732-4FC6-819D-F7532C600601}" srcOrd="6" destOrd="0" presId="urn:microsoft.com/office/officeart/2008/layout/LinedList"/>
    <dgm:cxn modelId="{694D526C-0248-4F4F-A981-22EFD7A985F1}" type="presParOf" srcId="{74E3B26B-DF66-447D-B0D3-6488FCAAD50E}" destId="{CD2012DA-574D-4106-B890-3D733AE13A0F}" srcOrd="7" destOrd="0" presId="urn:microsoft.com/office/officeart/2008/layout/LinedList"/>
    <dgm:cxn modelId="{1D85EFC0-ABC8-4247-A557-2EAB284FF1A3}" type="presParOf" srcId="{CD2012DA-574D-4106-B890-3D733AE13A0F}" destId="{FB0F7104-EE6A-4735-B273-30A86C70DD9F}" srcOrd="0" destOrd="0" presId="urn:microsoft.com/office/officeart/2008/layout/LinedList"/>
    <dgm:cxn modelId="{C3ACA53E-AC6D-424D-B51C-95AFA33E7881}" type="presParOf" srcId="{CD2012DA-574D-4106-B890-3D733AE13A0F}" destId="{24AC815C-8EB6-42C2-B8BB-FD949147AB98}" srcOrd="1" destOrd="0" presId="urn:microsoft.com/office/officeart/2008/layout/LinedList"/>
    <dgm:cxn modelId="{67FF1045-836F-4F0C-A4D2-30EDE228AAAF}" type="presParOf" srcId="{CD2012DA-574D-4106-B890-3D733AE13A0F}" destId="{3C2875F6-6425-4630-8443-47502A3BBF5A}" srcOrd="2" destOrd="0" presId="urn:microsoft.com/office/officeart/2008/layout/LinedList"/>
    <dgm:cxn modelId="{EBD6A93C-1E25-438D-A297-04F26830FE8D}" type="presParOf" srcId="{74E3B26B-DF66-447D-B0D3-6488FCAAD50E}" destId="{FAFA8F44-9247-4407-B728-F27A63E26CC3}" srcOrd="8" destOrd="0" presId="urn:microsoft.com/office/officeart/2008/layout/LinedList"/>
    <dgm:cxn modelId="{9F524766-A0A8-4044-9BAC-AEC09242DACE}" type="presParOf" srcId="{74E3B26B-DF66-447D-B0D3-6488FCAAD50E}" destId="{3C73506C-A908-4F5F-B495-C68C8AAACA78}" srcOrd="9" destOrd="0" presId="urn:microsoft.com/office/officeart/2008/layout/LinedList"/>
    <dgm:cxn modelId="{DD70DDA6-D005-4CCC-9F1A-6C8D731FE696}" type="presParOf" srcId="{74E3B26B-DF66-447D-B0D3-6488FCAAD50E}" destId="{4C902935-A027-4BBE-8BB8-A20624AD594C}" srcOrd="10" destOrd="0" presId="urn:microsoft.com/office/officeart/2008/layout/LinedList"/>
    <dgm:cxn modelId="{A61D03BD-BC14-4E73-9037-609B1352C92E}" type="presParOf" srcId="{4C902935-A027-4BBE-8BB8-A20624AD594C}" destId="{EF9157C2-6111-4C74-AC7C-9B422ACDB03E}" srcOrd="0" destOrd="0" presId="urn:microsoft.com/office/officeart/2008/layout/LinedList"/>
    <dgm:cxn modelId="{D2AA598F-F2BD-4859-BB7E-619E66F647AE}" type="presParOf" srcId="{4C902935-A027-4BBE-8BB8-A20624AD594C}" destId="{A747DED7-5432-4595-9450-FF6B573376A2}" srcOrd="1" destOrd="0" presId="urn:microsoft.com/office/officeart/2008/layout/LinedList"/>
    <dgm:cxn modelId="{E9AEADCC-DF57-4E96-BB81-863AEDAC42BF}" type="presParOf" srcId="{4C902935-A027-4BBE-8BB8-A20624AD594C}" destId="{04522A39-60BD-47F1-8B43-99BD7521328C}" srcOrd="2" destOrd="0" presId="urn:microsoft.com/office/officeart/2008/layout/LinedList"/>
    <dgm:cxn modelId="{39B407DF-F160-4822-B359-FFD5E23796B6}" type="presParOf" srcId="{74E3B26B-DF66-447D-B0D3-6488FCAAD50E}" destId="{5176A3EC-917A-4749-96AC-D21E1DB6D649}" srcOrd="11" destOrd="0" presId="urn:microsoft.com/office/officeart/2008/layout/LinedList"/>
    <dgm:cxn modelId="{EA300552-D6B3-49F7-B5BE-C1667313A797}" type="presParOf" srcId="{74E3B26B-DF66-447D-B0D3-6488FCAAD50E}" destId="{0A964571-01A6-422C-9E73-A424C58FD269}" srcOrd="12" destOrd="0" presId="urn:microsoft.com/office/officeart/2008/layout/LinedList"/>
    <dgm:cxn modelId="{DFC3D15D-87AE-4AC6-9208-3C8E24349AD2}" type="presParOf" srcId="{74E3B26B-DF66-447D-B0D3-6488FCAAD50E}" destId="{8BAF56DA-EF92-4C2E-8419-4F3ADB92B34C}" srcOrd="13" destOrd="0" presId="urn:microsoft.com/office/officeart/2008/layout/LinedList"/>
    <dgm:cxn modelId="{A7D14D93-E506-4FC0-8521-5C839C9B4674}" type="presParOf" srcId="{8BAF56DA-EF92-4C2E-8419-4F3ADB92B34C}" destId="{E9A7F711-FF75-4474-872D-122D3890CD14}" srcOrd="0" destOrd="0" presId="urn:microsoft.com/office/officeart/2008/layout/LinedList"/>
    <dgm:cxn modelId="{A182069E-5964-4E47-87A2-8ACADA9EFF5A}" type="presParOf" srcId="{8BAF56DA-EF92-4C2E-8419-4F3ADB92B34C}" destId="{EE1BA7AE-5E9E-4507-A08B-3D6FF36697CC}" srcOrd="1" destOrd="0" presId="urn:microsoft.com/office/officeart/2008/layout/LinedList"/>
    <dgm:cxn modelId="{351E3F88-773F-40D9-A865-84A828AA7906}" type="presParOf" srcId="{8BAF56DA-EF92-4C2E-8419-4F3ADB92B34C}" destId="{67B6D606-0D97-4B02-BABE-D11DDE39EE0E}" srcOrd="2" destOrd="0" presId="urn:microsoft.com/office/officeart/2008/layout/LinedList"/>
    <dgm:cxn modelId="{6B207DC0-9D3C-429B-82BA-E8A5310F874D}" type="presParOf" srcId="{74E3B26B-DF66-447D-B0D3-6488FCAAD50E}" destId="{8A7E291A-21BB-4496-9685-6A5F6BFAA596}" srcOrd="14" destOrd="0" presId="urn:microsoft.com/office/officeart/2008/layout/LinedList"/>
    <dgm:cxn modelId="{9174DFD2-89A5-4F86-83EE-C0F7D7F0C91C}" type="presParOf" srcId="{74E3B26B-DF66-447D-B0D3-6488FCAAD50E}" destId="{FD2F1D55-C53F-4279-9A7A-952F16754537}" srcOrd="15" destOrd="0" presId="urn:microsoft.com/office/officeart/2008/layout/LinedList"/>
    <dgm:cxn modelId="{C5C377D0-0968-47A6-847A-4B7925E8600C}" type="presParOf" srcId="{74E3B26B-DF66-447D-B0D3-6488FCAAD50E}" destId="{8702454D-5D1C-4B05-894E-165C6BDEDC0B}" srcOrd="16" destOrd="0" presId="urn:microsoft.com/office/officeart/2008/layout/LinedList"/>
    <dgm:cxn modelId="{1B6F3499-D9EC-4617-AB9C-0EA12FAA0D8D}" type="presParOf" srcId="{8702454D-5D1C-4B05-894E-165C6BDEDC0B}" destId="{8EC5F9E2-796B-460C-83A9-F64A79623F4E}" srcOrd="0" destOrd="0" presId="urn:microsoft.com/office/officeart/2008/layout/LinedList"/>
    <dgm:cxn modelId="{A31B67BA-4B4E-4C2D-8CB7-450BA95EB201}" type="presParOf" srcId="{8702454D-5D1C-4B05-894E-165C6BDEDC0B}" destId="{0087933B-5E61-48C9-8AD4-EE2B24081E5E}" srcOrd="1" destOrd="0" presId="urn:microsoft.com/office/officeart/2008/layout/LinedList"/>
    <dgm:cxn modelId="{3AFB9F67-9F18-4BEE-BBC4-4521EB41756A}" type="presParOf" srcId="{8702454D-5D1C-4B05-894E-165C6BDEDC0B}" destId="{40D98734-5E7C-42B2-980D-323C0D09D027}" srcOrd="2" destOrd="0" presId="urn:microsoft.com/office/officeart/2008/layout/LinedList"/>
    <dgm:cxn modelId="{0C2CBBD2-67DC-4261-9C43-8987F42FDA05}" type="presParOf" srcId="{74E3B26B-DF66-447D-B0D3-6488FCAAD50E}" destId="{74508ED9-43CA-4B6B-9DFA-155520CDA250}" srcOrd="17" destOrd="0" presId="urn:microsoft.com/office/officeart/2008/layout/LinedList"/>
    <dgm:cxn modelId="{314CD7D6-D96C-49CD-94C7-A2D576B082DD}" type="presParOf" srcId="{74E3B26B-DF66-447D-B0D3-6488FCAAD50E}" destId="{7B9E1650-0495-4D92-A212-A312B8C6C33B}"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AF275-93AD-4633-BF86-9DBDF0A026CF}">
      <dsp:nvSpPr>
        <dsp:cNvPr id="0" name=""/>
        <dsp:cNvSpPr/>
      </dsp:nvSpPr>
      <dsp:spPr>
        <a:xfrm>
          <a:off x="0" y="2708"/>
          <a:ext cx="65553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3B6AB5-1526-460C-B2CA-021FA909B4AB}">
      <dsp:nvSpPr>
        <dsp:cNvPr id="0" name=""/>
        <dsp:cNvSpPr/>
      </dsp:nvSpPr>
      <dsp:spPr>
        <a:xfrm>
          <a:off x="0" y="2708"/>
          <a:ext cx="1311069" cy="184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PREPARATION</a:t>
          </a:r>
          <a:endParaRPr lang="en-US" sz="1600" kern="1200"/>
        </a:p>
      </dsp:txBody>
      <dsp:txXfrm>
        <a:off x="0" y="2708"/>
        <a:ext cx="1311069" cy="1846876"/>
      </dsp:txXfrm>
    </dsp:sp>
    <dsp:sp modelId="{8EF4494E-F8F7-42B9-A806-3DAAADFE367A}">
      <dsp:nvSpPr>
        <dsp:cNvPr id="0" name=""/>
        <dsp:cNvSpPr/>
      </dsp:nvSpPr>
      <dsp:spPr>
        <a:xfrm>
          <a:off x="1409399" y="24418"/>
          <a:ext cx="5145947" cy="434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a:t>Read the question</a:t>
          </a:r>
          <a:endParaRPr lang="en-US" sz="1200" kern="1200"/>
        </a:p>
      </dsp:txBody>
      <dsp:txXfrm>
        <a:off x="1409399" y="24418"/>
        <a:ext cx="5145947" cy="434214"/>
      </dsp:txXfrm>
    </dsp:sp>
    <dsp:sp modelId="{FD64D5CE-8B2B-481B-8B47-23E48C95287A}">
      <dsp:nvSpPr>
        <dsp:cNvPr id="0" name=""/>
        <dsp:cNvSpPr/>
      </dsp:nvSpPr>
      <dsp:spPr>
        <a:xfrm>
          <a:off x="1311069" y="458633"/>
          <a:ext cx="52442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335ADF-2170-4059-B369-4212DFD5C070}">
      <dsp:nvSpPr>
        <dsp:cNvPr id="0" name=""/>
        <dsp:cNvSpPr/>
      </dsp:nvSpPr>
      <dsp:spPr>
        <a:xfrm>
          <a:off x="1409399" y="480343"/>
          <a:ext cx="5145947" cy="434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dirty="0"/>
            <a:t>Consider a system or product you are very familiar with and think of examples</a:t>
          </a:r>
          <a:endParaRPr lang="en-US" sz="1200" kern="1200" dirty="0"/>
        </a:p>
      </dsp:txBody>
      <dsp:txXfrm>
        <a:off x="1409399" y="480343"/>
        <a:ext cx="5145947" cy="434214"/>
      </dsp:txXfrm>
    </dsp:sp>
    <dsp:sp modelId="{AD828BEE-43D1-42F9-A312-6AB411651AA2}">
      <dsp:nvSpPr>
        <dsp:cNvPr id="0" name=""/>
        <dsp:cNvSpPr/>
      </dsp:nvSpPr>
      <dsp:spPr>
        <a:xfrm>
          <a:off x="1311069" y="914558"/>
          <a:ext cx="52442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BAF745-8483-43C7-BA5F-57752941EB1C}">
      <dsp:nvSpPr>
        <dsp:cNvPr id="0" name=""/>
        <dsp:cNvSpPr/>
      </dsp:nvSpPr>
      <dsp:spPr>
        <a:xfrm>
          <a:off x="1409399" y="936269"/>
          <a:ext cx="5145947" cy="434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dirty="0"/>
            <a:t>Draw out concepts from the lectures and reading materials which may apply</a:t>
          </a:r>
          <a:endParaRPr lang="en-US" sz="1200" kern="1200" dirty="0"/>
        </a:p>
      </dsp:txBody>
      <dsp:txXfrm>
        <a:off x="1409399" y="936269"/>
        <a:ext cx="5145947" cy="434214"/>
      </dsp:txXfrm>
    </dsp:sp>
    <dsp:sp modelId="{22C6230B-F342-4F8E-8E9E-E8D79D811B99}">
      <dsp:nvSpPr>
        <dsp:cNvPr id="0" name=""/>
        <dsp:cNvSpPr/>
      </dsp:nvSpPr>
      <dsp:spPr>
        <a:xfrm>
          <a:off x="1311069" y="1370483"/>
          <a:ext cx="52442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6472E6-D98E-46D7-A659-E4E3503881CE}">
      <dsp:nvSpPr>
        <dsp:cNvPr id="0" name=""/>
        <dsp:cNvSpPr/>
      </dsp:nvSpPr>
      <dsp:spPr>
        <a:xfrm>
          <a:off x="1409399" y="1392194"/>
          <a:ext cx="5145947" cy="434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Make notes of these concepts</a:t>
          </a:r>
        </a:p>
      </dsp:txBody>
      <dsp:txXfrm>
        <a:off x="1409399" y="1392194"/>
        <a:ext cx="5145947" cy="434214"/>
      </dsp:txXfrm>
    </dsp:sp>
    <dsp:sp modelId="{25893642-2245-4792-A5D4-9A567B0EECC7}">
      <dsp:nvSpPr>
        <dsp:cNvPr id="0" name=""/>
        <dsp:cNvSpPr/>
      </dsp:nvSpPr>
      <dsp:spPr>
        <a:xfrm>
          <a:off x="1311069" y="1826408"/>
          <a:ext cx="52442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2C5235-A3E2-4201-ABF4-4AF7D5823565}">
      <dsp:nvSpPr>
        <dsp:cNvPr id="0" name=""/>
        <dsp:cNvSpPr/>
      </dsp:nvSpPr>
      <dsp:spPr>
        <a:xfrm>
          <a:off x="0" y="1849585"/>
          <a:ext cx="65553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C5C483-A454-4B96-959F-83236537A3CB}">
      <dsp:nvSpPr>
        <dsp:cNvPr id="0" name=""/>
        <dsp:cNvSpPr/>
      </dsp:nvSpPr>
      <dsp:spPr>
        <a:xfrm>
          <a:off x="0" y="1849585"/>
          <a:ext cx="1311069" cy="184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t>RESEARCH &amp; PLANNING</a:t>
          </a:r>
          <a:endParaRPr lang="en-US" sz="1600" kern="1200" dirty="0"/>
        </a:p>
      </dsp:txBody>
      <dsp:txXfrm>
        <a:off x="0" y="1849585"/>
        <a:ext cx="1311069" cy="1846876"/>
      </dsp:txXfrm>
    </dsp:sp>
    <dsp:sp modelId="{2BCBC129-C76A-48B8-8A08-77619531DB3A}">
      <dsp:nvSpPr>
        <dsp:cNvPr id="0" name=""/>
        <dsp:cNvSpPr/>
      </dsp:nvSpPr>
      <dsp:spPr>
        <a:xfrm>
          <a:off x="1409399" y="1866989"/>
          <a:ext cx="5145947" cy="34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dirty="0"/>
            <a:t>Check reading list and further reading for theories and evidence which relates</a:t>
          </a:r>
          <a:endParaRPr lang="en-US" sz="1200" kern="1200" dirty="0"/>
        </a:p>
      </dsp:txBody>
      <dsp:txXfrm>
        <a:off x="1409399" y="1866989"/>
        <a:ext cx="5145947" cy="348093"/>
      </dsp:txXfrm>
    </dsp:sp>
    <dsp:sp modelId="{EA4DE052-260A-486D-8093-574AD52ECEF2}">
      <dsp:nvSpPr>
        <dsp:cNvPr id="0" name=""/>
        <dsp:cNvSpPr/>
      </dsp:nvSpPr>
      <dsp:spPr>
        <a:xfrm>
          <a:off x="1311069" y="2215082"/>
          <a:ext cx="52442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F5CA36-7DCB-4317-BF12-FBBCAE41814A}">
      <dsp:nvSpPr>
        <dsp:cNvPr id="0" name=""/>
        <dsp:cNvSpPr/>
      </dsp:nvSpPr>
      <dsp:spPr>
        <a:xfrm>
          <a:off x="1409399" y="2232487"/>
          <a:ext cx="5145947" cy="34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dirty="0"/>
            <a:t>Download these papers, reference them, document somehow</a:t>
          </a:r>
          <a:endParaRPr lang="en-US" sz="1200" kern="1200" dirty="0"/>
        </a:p>
      </dsp:txBody>
      <dsp:txXfrm>
        <a:off x="1409399" y="2232487"/>
        <a:ext cx="5145947" cy="348093"/>
      </dsp:txXfrm>
    </dsp:sp>
    <dsp:sp modelId="{F3960FD8-FD81-4007-83DB-645A16C49135}">
      <dsp:nvSpPr>
        <dsp:cNvPr id="0" name=""/>
        <dsp:cNvSpPr/>
      </dsp:nvSpPr>
      <dsp:spPr>
        <a:xfrm>
          <a:off x="1311069" y="2580580"/>
          <a:ext cx="52442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7F336F-6AFF-4A4B-928A-E83273DF833C}">
      <dsp:nvSpPr>
        <dsp:cNvPr id="0" name=""/>
        <dsp:cNvSpPr/>
      </dsp:nvSpPr>
      <dsp:spPr>
        <a:xfrm>
          <a:off x="1409399" y="2597985"/>
          <a:ext cx="5145947" cy="34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dirty="0"/>
            <a:t>Make notes of what the papers say and how it relates to what you will do</a:t>
          </a:r>
          <a:endParaRPr lang="en-US" sz="1200" kern="1200" dirty="0"/>
        </a:p>
      </dsp:txBody>
      <dsp:txXfrm>
        <a:off x="1409399" y="2597985"/>
        <a:ext cx="5145947" cy="348093"/>
      </dsp:txXfrm>
    </dsp:sp>
    <dsp:sp modelId="{D06D4380-0C82-451D-86AA-B4374E2ED82E}">
      <dsp:nvSpPr>
        <dsp:cNvPr id="0" name=""/>
        <dsp:cNvSpPr/>
      </dsp:nvSpPr>
      <dsp:spPr>
        <a:xfrm>
          <a:off x="1311069" y="2946078"/>
          <a:ext cx="52442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00DD45-EA54-4749-B8E6-F1C3810D8453}">
      <dsp:nvSpPr>
        <dsp:cNvPr id="0" name=""/>
        <dsp:cNvSpPr/>
      </dsp:nvSpPr>
      <dsp:spPr>
        <a:xfrm>
          <a:off x="1409399" y="2963482"/>
          <a:ext cx="5145947" cy="34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dirty="0"/>
            <a:t>Organise these notes into different concepts</a:t>
          </a:r>
          <a:endParaRPr lang="en-US" sz="1200" kern="1200" dirty="0"/>
        </a:p>
      </dsp:txBody>
      <dsp:txXfrm>
        <a:off x="1409399" y="2963482"/>
        <a:ext cx="5145947" cy="348093"/>
      </dsp:txXfrm>
    </dsp:sp>
    <dsp:sp modelId="{AE961608-0281-47A7-8B3C-FB185AE8263F}">
      <dsp:nvSpPr>
        <dsp:cNvPr id="0" name=""/>
        <dsp:cNvSpPr/>
      </dsp:nvSpPr>
      <dsp:spPr>
        <a:xfrm>
          <a:off x="1311069" y="3311575"/>
          <a:ext cx="52442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6F925F-775F-41AC-9E5A-FB17CB497C0F}">
      <dsp:nvSpPr>
        <dsp:cNvPr id="0" name=""/>
        <dsp:cNvSpPr/>
      </dsp:nvSpPr>
      <dsp:spPr>
        <a:xfrm>
          <a:off x="1409399" y="3328980"/>
          <a:ext cx="5145947" cy="34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Think about the central thrust of what you are trying to say</a:t>
          </a:r>
        </a:p>
      </dsp:txBody>
      <dsp:txXfrm>
        <a:off x="1409399" y="3328980"/>
        <a:ext cx="5145947" cy="348093"/>
      </dsp:txXfrm>
    </dsp:sp>
    <dsp:sp modelId="{BDE64A83-2591-4BA9-81E1-6266132FAE46}">
      <dsp:nvSpPr>
        <dsp:cNvPr id="0" name=""/>
        <dsp:cNvSpPr/>
      </dsp:nvSpPr>
      <dsp:spPr>
        <a:xfrm>
          <a:off x="1311069" y="3677073"/>
          <a:ext cx="52442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204508-8D7C-4CDB-AB93-A05A2E6BD8E8}">
      <dsp:nvSpPr>
        <dsp:cNvPr id="0" name=""/>
        <dsp:cNvSpPr/>
      </dsp:nvSpPr>
      <dsp:spPr>
        <a:xfrm>
          <a:off x="0" y="3696461"/>
          <a:ext cx="65553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1E0D22-9D41-4EEE-98B8-52BA55938877}">
      <dsp:nvSpPr>
        <dsp:cNvPr id="0" name=""/>
        <dsp:cNvSpPr/>
      </dsp:nvSpPr>
      <dsp:spPr>
        <a:xfrm>
          <a:off x="0" y="3696461"/>
          <a:ext cx="1311069" cy="184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WRITING</a:t>
          </a:r>
          <a:endParaRPr lang="en-US" sz="1600" kern="1200"/>
        </a:p>
      </dsp:txBody>
      <dsp:txXfrm>
        <a:off x="0" y="3696461"/>
        <a:ext cx="1311069" cy="1846876"/>
      </dsp:txXfrm>
    </dsp:sp>
    <dsp:sp modelId="{FCD5E051-7E1A-4D8E-911B-7FC96AEBD5CF}">
      <dsp:nvSpPr>
        <dsp:cNvPr id="0" name=""/>
        <dsp:cNvSpPr/>
      </dsp:nvSpPr>
      <dsp:spPr>
        <a:xfrm>
          <a:off x="1409399" y="3711003"/>
          <a:ext cx="5145947" cy="290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dirty="0"/>
            <a:t>Draft headings/ Bullet points on the page</a:t>
          </a:r>
          <a:endParaRPr lang="en-US" sz="1200" kern="1200" dirty="0"/>
        </a:p>
      </dsp:txBody>
      <dsp:txXfrm>
        <a:off x="1409399" y="3711003"/>
        <a:ext cx="5145947" cy="290829"/>
      </dsp:txXfrm>
    </dsp:sp>
    <dsp:sp modelId="{C8D93970-97CE-477B-8A1E-E2AB42A0C2E6}">
      <dsp:nvSpPr>
        <dsp:cNvPr id="0" name=""/>
        <dsp:cNvSpPr/>
      </dsp:nvSpPr>
      <dsp:spPr>
        <a:xfrm>
          <a:off x="1311069" y="4001832"/>
          <a:ext cx="52442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EA2DCE-3C2B-4BB2-969D-E4CA856C6AE9}">
      <dsp:nvSpPr>
        <dsp:cNvPr id="0" name=""/>
        <dsp:cNvSpPr/>
      </dsp:nvSpPr>
      <dsp:spPr>
        <a:xfrm>
          <a:off x="1409399" y="4016373"/>
          <a:ext cx="5145947" cy="290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Make each bullet point its own paragraph or two</a:t>
          </a:r>
        </a:p>
      </dsp:txBody>
      <dsp:txXfrm>
        <a:off x="1409399" y="4016373"/>
        <a:ext cx="5145947" cy="290829"/>
      </dsp:txXfrm>
    </dsp:sp>
    <dsp:sp modelId="{5EC55E30-00D3-4455-8AA3-EEC4033F0634}">
      <dsp:nvSpPr>
        <dsp:cNvPr id="0" name=""/>
        <dsp:cNvSpPr/>
      </dsp:nvSpPr>
      <dsp:spPr>
        <a:xfrm>
          <a:off x="1311069" y="4307202"/>
          <a:ext cx="52442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AC815C-8EB6-42C2-B8BB-FD949147AB98}">
      <dsp:nvSpPr>
        <dsp:cNvPr id="0" name=""/>
        <dsp:cNvSpPr/>
      </dsp:nvSpPr>
      <dsp:spPr>
        <a:xfrm>
          <a:off x="1409399" y="4321744"/>
          <a:ext cx="5145947" cy="290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a:t>Sleep on it</a:t>
          </a:r>
          <a:endParaRPr lang="en-US" sz="1200" kern="1200"/>
        </a:p>
      </dsp:txBody>
      <dsp:txXfrm>
        <a:off x="1409399" y="4321744"/>
        <a:ext cx="5145947" cy="290829"/>
      </dsp:txXfrm>
    </dsp:sp>
    <dsp:sp modelId="{FAFA8F44-9247-4407-B728-F27A63E26CC3}">
      <dsp:nvSpPr>
        <dsp:cNvPr id="0" name=""/>
        <dsp:cNvSpPr/>
      </dsp:nvSpPr>
      <dsp:spPr>
        <a:xfrm>
          <a:off x="1311069" y="4612573"/>
          <a:ext cx="52442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47DED7-5432-4595-9450-FF6B573376A2}">
      <dsp:nvSpPr>
        <dsp:cNvPr id="0" name=""/>
        <dsp:cNvSpPr/>
      </dsp:nvSpPr>
      <dsp:spPr>
        <a:xfrm>
          <a:off x="1409399" y="4627114"/>
          <a:ext cx="5145947" cy="290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Turn from draft into full write up</a:t>
          </a:r>
        </a:p>
      </dsp:txBody>
      <dsp:txXfrm>
        <a:off x="1409399" y="4627114"/>
        <a:ext cx="5145947" cy="290829"/>
      </dsp:txXfrm>
    </dsp:sp>
    <dsp:sp modelId="{5176A3EC-917A-4749-96AC-D21E1DB6D649}">
      <dsp:nvSpPr>
        <dsp:cNvPr id="0" name=""/>
        <dsp:cNvSpPr/>
      </dsp:nvSpPr>
      <dsp:spPr>
        <a:xfrm>
          <a:off x="1311069" y="4917943"/>
          <a:ext cx="52442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1BA7AE-5E9E-4507-A08B-3D6FF36697CC}">
      <dsp:nvSpPr>
        <dsp:cNvPr id="0" name=""/>
        <dsp:cNvSpPr/>
      </dsp:nvSpPr>
      <dsp:spPr>
        <a:xfrm>
          <a:off x="1409399" y="4932485"/>
          <a:ext cx="5145947" cy="290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a:t>Sleep on it</a:t>
          </a:r>
          <a:endParaRPr lang="en-US" sz="1200" kern="1200"/>
        </a:p>
      </dsp:txBody>
      <dsp:txXfrm>
        <a:off x="1409399" y="4932485"/>
        <a:ext cx="5145947" cy="290829"/>
      </dsp:txXfrm>
    </dsp:sp>
    <dsp:sp modelId="{8A7E291A-21BB-4496-9685-6A5F6BFAA596}">
      <dsp:nvSpPr>
        <dsp:cNvPr id="0" name=""/>
        <dsp:cNvSpPr/>
      </dsp:nvSpPr>
      <dsp:spPr>
        <a:xfrm>
          <a:off x="1311069" y="5223314"/>
          <a:ext cx="52442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87933B-5E61-48C9-8AD4-EE2B24081E5E}">
      <dsp:nvSpPr>
        <dsp:cNvPr id="0" name=""/>
        <dsp:cNvSpPr/>
      </dsp:nvSpPr>
      <dsp:spPr>
        <a:xfrm>
          <a:off x="1409399" y="5237855"/>
          <a:ext cx="5145947" cy="290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dirty="0"/>
            <a:t>Check against the rubric, think like a marker. Edit, revise</a:t>
          </a:r>
          <a:endParaRPr lang="en-US" sz="1200" kern="1200" dirty="0"/>
        </a:p>
      </dsp:txBody>
      <dsp:txXfrm>
        <a:off x="1409399" y="5237855"/>
        <a:ext cx="5145947" cy="290829"/>
      </dsp:txXfrm>
    </dsp:sp>
    <dsp:sp modelId="{74508ED9-43CA-4B6B-9DFA-155520CDA250}">
      <dsp:nvSpPr>
        <dsp:cNvPr id="0" name=""/>
        <dsp:cNvSpPr/>
      </dsp:nvSpPr>
      <dsp:spPr>
        <a:xfrm>
          <a:off x="1311069" y="5528684"/>
          <a:ext cx="52442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651"/>
          </a:xfrm>
          <a:prstGeom prst="rect">
            <a:avLst/>
          </a:prstGeom>
        </p:spPr>
        <p:txBody>
          <a:bodyPr vert="horz" lIns="99057" tIns="49528" rIns="99057" bIns="49528" rtlCol="0"/>
          <a:lstStyle>
            <a:lvl1pPr algn="l">
              <a:defRPr sz="1300"/>
            </a:lvl1pPr>
          </a:lstStyle>
          <a:p>
            <a:endParaRPr lang="en-GB"/>
          </a:p>
        </p:txBody>
      </p:sp>
      <p:sp>
        <p:nvSpPr>
          <p:cNvPr id="3" name="Date Placeholder 2"/>
          <p:cNvSpPr>
            <a:spLocks noGrp="1"/>
          </p:cNvSpPr>
          <p:nvPr>
            <p:ph type="dt" sz="quarter" idx="1"/>
          </p:nvPr>
        </p:nvSpPr>
        <p:spPr>
          <a:xfrm>
            <a:off x="4023092" y="0"/>
            <a:ext cx="3077739" cy="511651"/>
          </a:xfrm>
          <a:prstGeom prst="rect">
            <a:avLst/>
          </a:prstGeom>
        </p:spPr>
        <p:txBody>
          <a:bodyPr vert="horz" lIns="99057" tIns="49528" rIns="99057" bIns="49528" rtlCol="0"/>
          <a:lstStyle>
            <a:lvl1pPr algn="r">
              <a:defRPr sz="1300"/>
            </a:lvl1pPr>
          </a:lstStyle>
          <a:p>
            <a:endParaRPr lang="en-GB"/>
          </a:p>
        </p:txBody>
      </p:sp>
      <p:sp>
        <p:nvSpPr>
          <p:cNvPr id="4" name="Footer Placeholder 3"/>
          <p:cNvSpPr>
            <a:spLocks noGrp="1"/>
          </p:cNvSpPr>
          <p:nvPr>
            <p:ph type="ftr" sz="quarter" idx="2"/>
          </p:nvPr>
        </p:nvSpPr>
        <p:spPr>
          <a:xfrm>
            <a:off x="0" y="9719598"/>
            <a:ext cx="3077739" cy="511651"/>
          </a:xfrm>
          <a:prstGeom prst="rect">
            <a:avLst/>
          </a:prstGeom>
        </p:spPr>
        <p:txBody>
          <a:bodyPr vert="horz" lIns="99057" tIns="49528" rIns="99057" bIns="49528" rtlCol="0" anchor="b"/>
          <a:lstStyle>
            <a:lvl1pPr algn="l">
              <a:defRPr sz="1300"/>
            </a:lvl1pPr>
          </a:lstStyle>
          <a:p>
            <a:endParaRPr lang="en-GB"/>
          </a:p>
        </p:txBody>
      </p:sp>
      <p:sp>
        <p:nvSpPr>
          <p:cNvPr id="5" name="Slide Number Placeholder 4"/>
          <p:cNvSpPr>
            <a:spLocks noGrp="1"/>
          </p:cNvSpPr>
          <p:nvPr>
            <p:ph type="sldNum" sz="quarter" idx="3"/>
          </p:nvPr>
        </p:nvSpPr>
        <p:spPr>
          <a:xfrm>
            <a:off x="4023092" y="9719598"/>
            <a:ext cx="3077739" cy="511651"/>
          </a:xfrm>
          <a:prstGeom prst="rect">
            <a:avLst/>
          </a:prstGeom>
        </p:spPr>
        <p:txBody>
          <a:bodyPr vert="horz" lIns="99057" tIns="49528" rIns="99057" bIns="49528" rtlCol="0" anchor="b"/>
          <a:lstStyle>
            <a:lvl1pPr algn="r">
              <a:defRPr sz="1300"/>
            </a:lvl1pPr>
          </a:lstStyle>
          <a:p>
            <a:fld id="{A0F026BA-B8A7-4B5A-A3B0-0B7D31088B83}" type="slidenum">
              <a:rPr lang="en-GB" smtClean="0"/>
              <a:t>‹#›</a:t>
            </a:fld>
            <a:endParaRPr lang="en-GB"/>
          </a:p>
        </p:txBody>
      </p:sp>
    </p:spTree>
    <p:extLst>
      <p:ext uri="{BB962C8B-B14F-4D97-AF65-F5344CB8AC3E}">
        <p14:creationId xmlns:p14="http://schemas.microsoft.com/office/powerpoint/2010/main" val="259419722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3428"/>
          </a:xfrm>
          <a:prstGeom prst="rect">
            <a:avLst/>
          </a:prstGeom>
        </p:spPr>
        <p:txBody>
          <a:bodyPr vert="horz" lIns="99057" tIns="49528" rIns="99057" bIns="49528" rtlCol="0"/>
          <a:lstStyle>
            <a:lvl1pPr algn="l">
              <a:defRPr sz="1300"/>
            </a:lvl1pPr>
          </a:lstStyle>
          <a:p>
            <a:endParaRPr lang="en-GB"/>
          </a:p>
        </p:txBody>
      </p:sp>
      <p:sp>
        <p:nvSpPr>
          <p:cNvPr id="3" name="Date Placeholder 2"/>
          <p:cNvSpPr>
            <a:spLocks noGrp="1"/>
          </p:cNvSpPr>
          <p:nvPr>
            <p:ph type="dt" idx="1"/>
          </p:nvPr>
        </p:nvSpPr>
        <p:spPr>
          <a:xfrm>
            <a:off x="4023092" y="0"/>
            <a:ext cx="3077739" cy="513428"/>
          </a:xfrm>
          <a:prstGeom prst="rect">
            <a:avLst/>
          </a:prstGeom>
        </p:spPr>
        <p:txBody>
          <a:bodyPr vert="horz" lIns="99057" tIns="49528" rIns="99057" bIns="49528" rtlCol="0"/>
          <a:lstStyle>
            <a:lvl1pPr algn="r">
              <a:defRPr sz="1300"/>
            </a:lvl1pPr>
          </a:lstStyle>
          <a:p>
            <a:endParaRPr lang="en-GB"/>
          </a:p>
        </p:txBody>
      </p:sp>
      <p:sp>
        <p:nvSpPr>
          <p:cNvPr id="4" name="Slide Image Placeholder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9057" tIns="49528" rIns="99057" bIns="49528" rtlCol="0" anchor="ctr"/>
          <a:lstStyle/>
          <a:p>
            <a:endParaRPr lang="en-GB"/>
          </a:p>
        </p:txBody>
      </p:sp>
      <p:sp>
        <p:nvSpPr>
          <p:cNvPr id="5" name="Notes Placeholder 4"/>
          <p:cNvSpPr>
            <a:spLocks noGrp="1"/>
          </p:cNvSpPr>
          <p:nvPr>
            <p:ph type="body" sz="quarter" idx="3"/>
          </p:nvPr>
        </p:nvSpPr>
        <p:spPr>
          <a:xfrm>
            <a:off x="710248" y="4924643"/>
            <a:ext cx="5681980" cy="4029254"/>
          </a:xfrm>
          <a:prstGeom prst="rect">
            <a:avLst/>
          </a:prstGeom>
        </p:spPr>
        <p:txBody>
          <a:bodyPr vert="horz" lIns="99057" tIns="49528" rIns="99057" bIns="4952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19598"/>
            <a:ext cx="3077739" cy="513427"/>
          </a:xfrm>
          <a:prstGeom prst="rect">
            <a:avLst/>
          </a:prstGeom>
        </p:spPr>
        <p:txBody>
          <a:bodyPr vert="horz" lIns="99057" tIns="49528" rIns="99057" bIns="49528" rtlCol="0" anchor="b"/>
          <a:lstStyle>
            <a:lvl1pPr algn="l">
              <a:defRPr sz="1300"/>
            </a:lvl1pPr>
          </a:lstStyle>
          <a:p>
            <a:endParaRPr lang="en-GB"/>
          </a:p>
        </p:txBody>
      </p:sp>
      <p:sp>
        <p:nvSpPr>
          <p:cNvPr id="7" name="Slide Number Placeholder 6"/>
          <p:cNvSpPr>
            <a:spLocks noGrp="1"/>
          </p:cNvSpPr>
          <p:nvPr>
            <p:ph type="sldNum" sz="quarter" idx="5"/>
          </p:nvPr>
        </p:nvSpPr>
        <p:spPr>
          <a:xfrm>
            <a:off x="4023092" y="9719598"/>
            <a:ext cx="3077739" cy="513427"/>
          </a:xfrm>
          <a:prstGeom prst="rect">
            <a:avLst/>
          </a:prstGeom>
        </p:spPr>
        <p:txBody>
          <a:bodyPr vert="horz" lIns="99057" tIns="49528" rIns="99057" bIns="49528" rtlCol="0" anchor="b"/>
          <a:lstStyle>
            <a:lvl1pPr algn="r">
              <a:defRPr sz="1300"/>
            </a:lvl1pPr>
          </a:lstStyle>
          <a:p>
            <a:fld id="{7DB9E1F4-77C1-461E-ABFF-BFE7DD57AFD2}" type="slidenum">
              <a:rPr lang="en-GB" smtClean="0"/>
              <a:t>‹#›</a:t>
            </a:fld>
            <a:endParaRPr lang="en-GB"/>
          </a:p>
        </p:txBody>
      </p:sp>
    </p:spTree>
    <p:extLst>
      <p:ext uri="{BB962C8B-B14F-4D97-AF65-F5344CB8AC3E}">
        <p14:creationId xmlns:p14="http://schemas.microsoft.com/office/powerpoint/2010/main" val="215175344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isle.hanover.edu/Ch02Methods/Ch02SDTBasic_evt.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1</a:t>
            </a:fld>
            <a:endParaRPr lang="en-GB"/>
          </a:p>
        </p:txBody>
      </p:sp>
    </p:spTree>
    <p:extLst>
      <p:ext uri="{BB962C8B-B14F-4D97-AF65-F5344CB8AC3E}">
        <p14:creationId xmlns:p14="http://schemas.microsoft.com/office/powerpoint/2010/main" val="3667595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People asked to attend one ear…read these words…what they heard is underlined…thus people don’t only attend the intention, but the meaning. </a:t>
            </a:r>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18</a:t>
            </a:fld>
            <a:endParaRPr lang="en-GB"/>
          </a:p>
        </p:txBody>
      </p:sp>
    </p:spTree>
    <p:extLst>
      <p:ext uri="{BB962C8B-B14F-4D97-AF65-F5344CB8AC3E}">
        <p14:creationId xmlns:p14="http://schemas.microsoft.com/office/powerpoint/2010/main" val="2325396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a:t>
            </a:r>
            <a:r>
              <a:rPr lang="en-GB" dirty="0" err="1"/>
              <a:t>ecampusontario</a:t>
            </a:r>
            <a:r>
              <a:rPr lang="en-GB" dirty="0"/>
              <a:t>: </a:t>
            </a:r>
          </a:p>
          <a:p>
            <a:r>
              <a:rPr lang="en-GB" sz="1200" b="1" i="0" kern="1200" dirty="0">
                <a:solidFill>
                  <a:schemeClr val="tx1"/>
                </a:solidFill>
                <a:effectLst/>
                <a:latin typeface="+mn-lt"/>
                <a:ea typeface="+mn-ea"/>
                <a:cs typeface="+mn-cs"/>
              </a:rPr>
              <a:t>Late Selection Models</a:t>
            </a:r>
          </a:p>
          <a:p>
            <a:r>
              <a:rPr lang="en-GB" sz="1200" b="0" i="0" kern="1200" dirty="0">
                <a:solidFill>
                  <a:schemeClr val="tx1"/>
                </a:solidFill>
                <a:effectLst/>
                <a:latin typeface="+mn-lt"/>
                <a:ea typeface="+mn-ea"/>
                <a:cs typeface="+mn-cs"/>
              </a:rPr>
              <a:t>Other selective attention models have been proposed as well. A </a:t>
            </a:r>
            <a:r>
              <a:rPr lang="en-GB" sz="1200" b="0" i="1" kern="1200" dirty="0">
                <a:solidFill>
                  <a:schemeClr val="tx1"/>
                </a:solidFill>
                <a:effectLst/>
                <a:latin typeface="+mn-lt"/>
                <a:ea typeface="+mn-ea"/>
                <a:cs typeface="+mn-cs"/>
              </a:rPr>
              <a:t>late selection </a:t>
            </a:r>
            <a:r>
              <a:rPr lang="en-GB" sz="1200" b="0" i="0" kern="1200" dirty="0">
                <a:solidFill>
                  <a:schemeClr val="tx1"/>
                </a:solidFill>
                <a:effectLst/>
                <a:latin typeface="+mn-lt"/>
                <a:ea typeface="+mn-ea"/>
                <a:cs typeface="+mn-cs"/>
              </a:rPr>
              <a:t>or </a:t>
            </a:r>
            <a:r>
              <a:rPr lang="en-GB" sz="1200" b="0" i="1" kern="1200" dirty="0">
                <a:solidFill>
                  <a:schemeClr val="tx1"/>
                </a:solidFill>
                <a:effectLst/>
                <a:latin typeface="+mn-lt"/>
                <a:ea typeface="+mn-ea"/>
                <a:cs typeface="+mn-cs"/>
              </a:rPr>
              <a:t>response selection</a:t>
            </a:r>
            <a:r>
              <a:rPr lang="en-GB" sz="1200" b="0" i="0" kern="1200" dirty="0">
                <a:solidFill>
                  <a:schemeClr val="tx1"/>
                </a:solidFill>
                <a:effectLst/>
                <a:latin typeface="+mn-lt"/>
                <a:ea typeface="+mn-ea"/>
                <a:cs typeface="+mn-cs"/>
              </a:rPr>
              <a:t> model proposed by Deutsch and Deutsch (1963) suggests that all information in the unattended ear is processed on the basis of meaning, not just the selected or highly pertinent information. However, only the information that is relevant for the task response gets into conscious awareness. This model is consistent with ideas of subliminal perception; in other words, that you don’t have to be aware of or attending a message for it to be fully processed for meaning.</a:t>
            </a:r>
          </a:p>
          <a:p>
            <a:r>
              <a:rPr lang="en-GB" dirty="0"/>
              <a:t>Figure 3</a:t>
            </a:r>
            <a:r>
              <a:rPr lang="en-GB" sz="1200" b="0" i="0" kern="1200" dirty="0">
                <a:solidFill>
                  <a:schemeClr val="tx1"/>
                </a:solidFill>
                <a:effectLst/>
                <a:latin typeface="+mn-lt"/>
                <a:ea typeface="+mn-ea"/>
                <a:cs typeface="+mn-cs"/>
              </a:rPr>
              <a:t>You might notice that this figure looks a lot like that of the Early Selection model—only the location of the selective filter has changed, with the assumption that analysis of meaning occurs </a:t>
            </a:r>
            <a:r>
              <a:rPr lang="en-GB" sz="1200" b="0" i="1" kern="1200" dirty="0">
                <a:solidFill>
                  <a:schemeClr val="tx1"/>
                </a:solidFill>
                <a:effectLst/>
                <a:latin typeface="+mn-lt"/>
                <a:ea typeface="+mn-ea"/>
                <a:cs typeface="+mn-cs"/>
              </a:rPr>
              <a:t>before</a:t>
            </a:r>
            <a:r>
              <a:rPr lang="en-GB" sz="1200" b="0" i="0" kern="1200" dirty="0">
                <a:solidFill>
                  <a:schemeClr val="tx1"/>
                </a:solidFill>
                <a:effectLst/>
                <a:latin typeface="+mn-lt"/>
                <a:ea typeface="+mn-ea"/>
                <a:cs typeface="+mn-cs"/>
              </a:rPr>
              <a:t> selection occurs, but only the selected information becomes conscious.</a:t>
            </a:r>
          </a:p>
          <a:p>
            <a:endParaRPr lang="en-GB" dirty="0"/>
          </a:p>
          <a:p>
            <a:r>
              <a:rPr lang="en-GB" sz="1200" b="0" i="0" kern="1200" dirty="0" err="1">
                <a:solidFill>
                  <a:schemeClr val="tx1"/>
                </a:solidFill>
                <a:effectLst/>
                <a:latin typeface="+mn-lt"/>
                <a:ea typeface="+mn-ea"/>
                <a:cs typeface="+mn-cs"/>
              </a:rPr>
              <a:t>Kahneman</a:t>
            </a:r>
            <a:r>
              <a:rPr lang="en-GB" sz="1200" b="0" i="0" kern="1200" dirty="0">
                <a:solidFill>
                  <a:schemeClr val="tx1"/>
                </a:solidFill>
                <a:effectLst/>
                <a:latin typeface="+mn-lt"/>
                <a:ea typeface="+mn-ea"/>
                <a:cs typeface="+mn-cs"/>
              </a:rPr>
              <a:t> identifies his theory as a capacity theory of attention, meaning: (1) attention is not an unlimited resource and (2) attention is a shared resource.</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19</a:t>
            </a:fld>
            <a:endParaRPr lang="en-GB"/>
          </a:p>
        </p:txBody>
      </p:sp>
    </p:spTree>
    <p:extLst>
      <p:ext uri="{BB962C8B-B14F-4D97-AF65-F5344CB8AC3E}">
        <p14:creationId xmlns:p14="http://schemas.microsoft.com/office/powerpoint/2010/main" val="4024909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load theory of attention in which distractor rejection depends on the level and type of load involved in current processing was tested. A series of experiments demonstrates that whereas high perceptual load reduces distractor interference, working memory load or dual-task coordination load increases distractor interference. These findings suggest 2 selective attention mechanisms: a perceptual selection mechanism serving to reduce distractor perception in situations of high perceptual load that exhaust perceptual capacity in processing relevant stimuli and a cognitive control mechanism that reduces interference from perceived distractors as long as cognitive control functions are available to maintain current priorities (low cognitive load). This theory resolves the long-standing early versus late selection debate and clarifies the role of cognitive control in selective attention.</a:t>
            </a:r>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20</a:t>
            </a:fld>
            <a:endParaRPr lang="en-GB"/>
          </a:p>
        </p:txBody>
      </p:sp>
    </p:spTree>
    <p:extLst>
      <p:ext uri="{BB962C8B-B14F-4D97-AF65-F5344CB8AC3E}">
        <p14:creationId xmlns:p14="http://schemas.microsoft.com/office/powerpoint/2010/main" val="4272791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a:t>
            </a:r>
            <a:r>
              <a:rPr lang="en-GB" dirty="0">
                <a:hlinkClick r:id="rId3"/>
              </a:rPr>
              <a:t>Basics of Signal Detection Theory (hanover.edu)</a:t>
            </a:r>
            <a:endParaRPr lang="en-GB" dirty="0"/>
          </a:p>
          <a:p>
            <a:endParaRPr lang="en-GB" dirty="0"/>
          </a:p>
          <a:p>
            <a:r>
              <a:rPr lang="en-GB" sz="1200" b="1" i="0" kern="1200" dirty="0">
                <a:solidFill>
                  <a:schemeClr val="tx1"/>
                </a:solidFill>
                <a:effectLst/>
                <a:latin typeface="+mn-lt"/>
                <a:ea typeface="+mn-ea"/>
                <a:cs typeface="+mn-cs"/>
              </a:rPr>
              <a:t>Background</a:t>
            </a:r>
          </a:p>
          <a:p>
            <a:r>
              <a:rPr lang="en-GB" sz="1200" b="0" i="0" kern="1200" dirty="0">
                <a:solidFill>
                  <a:schemeClr val="tx1"/>
                </a:solidFill>
                <a:effectLst/>
                <a:latin typeface="+mn-lt"/>
                <a:ea typeface="+mn-ea"/>
                <a:cs typeface="+mn-cs"/>
              </a:rPr>
              <a:t>Consider the following situation: You are driving down the road, and you think you heard a sound that might have come from the engine. Say it sounded kind of like a clunk. Now, you have your stereo going, and there are sounds from the road, so you are not sure. If you car is relatively new and has a history of smooth running, perhaps you will decide that you didn’t really hear anything. Your hearing is “playing tricks” on you. Perhaps instead of the fine automobile described above you are driving an old car that has a history of spending nearly as much time in the shop as on the road. In this case, you might decide that you did hear something and head to the nearest service </a:t>
            </a:r>
            <a:r>
              <a:rPr lang="en-GB" sz="1200" b="0" i="0" kern="1200" dirty="0" err="1">
                <a:solidFill>
                  <a:schemeClr val="tx1"/>
                </a:solidFill>
                <a:effectLst/>
                <a:latin typeface="+mn-lt"/>
                <a:ea typeface="+mn-ea"/>
                <a:cs typeface="+mn-cs"/>
              </a:rPr>
              <a:t>center</a:t>
            </a:r>
            <a:r>
              <a:rPr lang="en-GB" sz="1200" b="0" i="0" kern="1200" dirty="0">
                <a:solidFill>
                  <a:schemeClr val="tx1"/>
                </a:solidFill>
                <a:effectLst/>
                <a:latin typeface="+mn-lt"/>
                <a:ea typeface="+mn-ea"/>
                <a:cs typeface="+mn-cs"/>
              </a:rPr>
              <a:t>. What is important in this example is that even in this very basic sensory discrimination, there is a cognitive decision-making element that needs to be taken into account.</a:t>
            </a:r>
          </a:p>
          <a:p>
            <a:r>
              <a:rPr lang="en-GB" sz="1200" b="0" i="0" kern="1200" dirty="0">
                <a:solidFill>
                  <a:schemeClr val="tx1"/>
                </a:solidFill>
                <a:effectLst/>
                <a:latin typeface="+mn-lt"/>
                <a:ea typeface="+mn-ea"/>
                <a:cs typeface="+mn-cs"/>
              </a:rPr>
              <a:t>Signal detection theory attempts to understand the role that decision making plays in these situations. Examine the situation above a little more carefully. All the possible outcomes are shown in Table 1(a). In the real world, the stimulus event does not always occur. So it is possible that the clunk either occurred or did not. These two possible stimulus events are indicated across the top of the table. In either case, and to some extent independently, of whether the clunk happened or not, you can decide that you heard the clunk or not. These possible judgments on your part are shown on the left-hand side of the table. The four cells of the table are the possible outcomes. For example, the clunk could have happened, and you could decide that you heard the clunk and so you go get the car serviced. That outcome is in the upper left hand cell of the table. Thus, two of the outcomes, deciding the sound occurred when it did and deciding the sound did not occur when it did not, are correct responses and have positive outcomes; the other two outcomes represent incorrect decisions and have negative outcomes. It is, of course, in your best interest to maximize the positive outcomes while minimizing the negative outcomes.</a:t>
            </a:r>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21</a:t>
            </a:fld>
            <a:endParaRPr lang="en-GB"/>
          </a:p>
        </p:txBody>
      </p:sp>
    </p:spTree>
    <p:extLst>
      <p:ext uri="{BB962C8B-B14F-4D97-AF65-F5344CB8AC3E}">
        <p14:creationId xmlns:p14="http://schemas.microsoft.com/office/powerpoint/2010/main" val="436567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2020/21 work-related stress, depression or anxiety accounted for 50% of all </a:t>
            </a:r>
            <a:r>
              <a:rPr lang="en-GB" dirty="0" err="1"/>
              <a:t>workrelated</a:t>
            </a:r>
            <a:r>
              <a:rPr lang="en-GB" dirty="0"/>
              <a:t> ill health.” - HSE</a:t>
            </a:r>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27</a:t>
            </a:fld>
            <a:endParaRPr lang="en-GB"/>
          </a:p>
        </p:txBody>
      </p:sp>
    </p:spTree>
    <p:extLst>
      <p:ext uri="{BB962C8B-B14F-4D97-AF65-F5344CB8AC3E}">
        <p14:creationId xmlns:p14="http://schemas.microsoft.com/office/powerpoint/2010/main" val="1415037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available can vary (e.g. fatigue, motivation)</a:t>
            </a:r>
          </a:p>
          <a:p>
            <a:r>
              <a:rPr lang="en-GB" dirty="0"/>
              <a:t>Expert uses up resources more slowly</a:t>
            </a:r>
          </a:p>
          <a:p>
            <a:r>
              <a:rPr lang="en-GB" dirty="0"/>
              <a:t>Underload can degrade performance (through either lowered arousal</a:t>
            </a:r>
            <a:r>
              <a:rPr lang="en-GB" baseline="0" dirty="0"/>
              <a:t> or reduced attentional resources)</a:t>
            </a:r>
          </a:p>
          <a:p>
            <a:r>
              <a:rPr lang="en-GB" baseline="0" dirty="0"/>
              <a:t>Precipice – research in ATC suggests degradation in performance is not constant. </a:t>
            </a:r>
          </a:p>
          <a:p>
            <a:r>
              <a:rPr lang="en-GB" baseline="0" dirty="0"/>
              <a:t>Resource vs. data-limited performance. Resource limited – don’t have enough attention to attend to all tasks. Data limited – can’t perceive fault due to perceptual limitations in visual processing. </a:t>
            </a:r>
          </a:p>
          <a:p>
            <a:r>
              <a:rPr lang="en-GB" baseline="0" dirty="0"/>
              <a:t>There is a work context – usually more than one task. Therefore task switching, and associated task switch cost. </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29</a:t>
            </a:fld>
            <a:endParaRPr lang="en-GB"/>
          </a:p>
        </p:txBody>
      </p:sp>
    </p:spTree>
    <p:extLst>
      <p:ext uri="{BB962C8B-B14F-4D97-AF65-F5344CB8AC3E}">
        <p14:creationId xmlns:p14="http://schemas.microsoft.com/office/powerpoint/2010/main" val="1112981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BFE12B20-19AC-9844-B8B1-A07DDEAA174C}"/>
              </a:ext>
            </a:extLst>
          </p:cNvPr>
          <p:cNvSpPr>
            <a:spLocks noGrp="1" noRot="1" noChangeAspect="1" noChangeArrowheads="1" noTextEdit="1"/>
          </p:cNvSpPr>
          <p:nvPr>
            <p:ph type="sldImg"/>
          </p:nvPr>
        </p:nvSpPr>
        <p:spPr>
          <a:ln/>
        </p:spPr>
      </p:sp>
      <p:sp>
        <p:nvSpPr>
          <p:cNvPr id="31746" name="Notes Placeholder 2">
            <a:extLst>
              <a:ext uri="{FF2B5EF4-FFF2-40B4-BE49-F238E27FC236}">
                <a16:creationId xmlns:a16="http://schemas.microsoft.com/office/drawing/2014/main" id="{B2A97554-5799-FA4E-9F71-79D3B1171005}"/>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X axis = demand, primarily externally defined – changing from driving on straight road to driving around curves</a:t>
            </a:r>
          </a:p>
          <a:p>
            <a:r>
              <a:rPr lang="en-US" altLang="en-US">
                <a:latin typeface="Times New Roman" panose="02020603050405020304" pitchFamily="18" charset="0"/>
              </a:rPr>
              <a:t>Y axis = 2 things: 1) supply – what you can bring to the task –if less skilled have less; if impaired in some way (</a:t>
            </a:r>
            <a:r>
              <a:rPr lang="en-US" altLang="en-US" dirty="0" err="1">
                <a:latin typeface="Times New Roman" panose="02020603050405020304" pitchFamily="18" charset="0"/>
              </a:rPr>
              <a:t>alchol</a:t>
            </a:r>
            <a:r>
              <a:rPr lang="en-US" altLang="en-US">
                <a:latin typeface="Times New Roman" panose="02020603050405020304" pitchFamily="18" charset="0"/>
              </a:rPr>
              <a:t>; tired) have less</a:t>
            </a:r>
          </a:p>
          <a:p>
            <a:r>
              <a:rPr lang="en-US" altLang="en-US">
                <a:latin typeface="Times New Roman" panose="02020603050405020304" pitchFamily="18" charset="0"/>
              </a:rPr>
              <a:t>2) Performance initially stays static - as demand increases – supply increases to meet it – but has maximum level –at some point will approach that and performance will start to suffer – tired and driving on curves while also having to press buttons in the car</a:t>
            </a:r>
          </a:p>
          <a:p>
            <a:r>
              <a:rPr lang="en-US" altLang="en-US">
                <a:latin typeface="Times New Roman" panose="02020603050405020304" pitchFamily="18" charset="0"/>
              </a:rPr>
              <a:t>Pass the red line</a:t>
            </a:r>
          </a:p>
          <a:p>
            <a:endParaRPr lang="en-US" altLang="en-US">
              <a:latin typeface="Times New Roman" panose="02020603050405020304" pitchFamily="18" charset="0"/>
            </a:endParaRPr>
          </a:p>
          <a:p>
            <a:r>
              <a:rPr lang="en-US" altLang="en-US">
                <a:latin typeface="Times New Roman" panose="02020603050405020304" pitchFamily="18" charset="0"/>
              </a:rPr>
              <a:t>Many workload measures are essentially based on this theoretical view – especially performance (performance only really relevant in the overload scenario) and secondary task measures (relevant in both – do something else and look at effects on ST)</a:t>
            </a:r>
          </a:p>
          <a:p>
            <a:r>
              <a:rPr lang="en-US" altLang="en-US">
                <a:latin typeface="Times New Roman" panose="02020603050405020304" pitchFamily="18" charset="0"/>
              </a:rPr>
              <a:t>Problems</a:t>
            </a:r>
          </a:p>
          <a:p>
            <a:r>
              <a:rPr lang="en-US" altLang="en-US">
                <a:latin typeface="Times New Roman" panose="02020603050405020304" pitchFamily="18" charset="0"/>
              </a:rPr>
              <a:t> - view of what is actually a resource  (how does this relate to what is going on in the brain?)</a:t>
            </a:r>
          </a:p>
          <a:p>
            <a:r>
              <a:rPr lang="en-US" altLang="en-US">
                <a:latin typeface="Times New Roman" panose="02020603050405020304" pitchFamily="18" charset="0"/>
              </a:rPr>
              <a:t> - red line is actually very fuzzy</a:t>
            </a:r>
          </a:p>
          <a:p>
            <a:r>
              <a:rPr lang="en-US" altLang="en-US">
                <a:latin typeface="Times New Roman" panose="02020603050405020304" pitchFamily="18" charset="0"/>
              </a:rPr>
              <a:t> - supply highly dynamic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D08A65A5-3CE6-024E-8DDD-74F9D81D070B}"/>
              </a:ext>
            </a:extLst>
          </p:cNvPr>
          <p:cNvSpPr>
            <a:spLocks noGrp="1" noRot="1" noChangeAspect="1" noChangeArrowheads="1" noTextEdit="1"/>
          </p:cNvSpPr>
          <p:nvPr>
            <p:ph type="sldImg"/>
          </p:nvPr>
        </p:nvSpPr>
        <p:spPr>
          <a:ln/>
        </p:spPr>
      </p:sp>
      <p:sp>
        <p:nvSpPr>
          <p:cNvPr id="33794" name="Notes Placeholder 2">
            <a:extLst>
              <a:ext uri="{FF2B5EF4-FFF2-40B4-BE49-F238E27FC236}">
                <a16:creationId xmlns:a16="http://schemas.microsoft.com/office/drawing/2014/main" id="{C257FF41-1273-C740-A18C-E6B2524D75A0}"/>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Important because different measures relevant to different regions</a:t>
            </a:r>
          </a:p>
          <a:p>
            <a:r>
              <a:rPr lang="en-US" altLang="en-US" dirty="0">
                <a:latin typeface="Times New Roman" panose="02020603050405020304" pitchFamily="18" charset="0"/>
              </a:rPr>
              <a:t>D + A1 = low task demands (e.g. driving on straight road) – WL can be high as sustained attention (monotonous task – common in driving) – supply may be low – struggle to maintain performance (effort not put in) – fatigue (sleepiness) – deactivation (underload)</a:t>
            </a:r>
          </a:p>
          <a:p>
            <a:r>
              <a:rPr lang="en-US" altLang="en-US" dirty="0">
                <a:latin typeface="Times New Roman" panose="02020603050405020304" pitchFamily="18" charset="0"/>
              </a:rPr>
              <a:t>Workload and performance in 6 regions In region D (D for deactivation) the operator's state is affected. In region A2 performance is optimal, the operator can easily cope with the task requirements and reach a (self-set) adequate level of performance. In the regions A1 and A3 performance remains unaffected but the operator has to exert effort to preserve an undisturbed performance level. In region B this is no longer possible and performance declines. In region C performance is at a minimum level: the operator is overloaded.</a:t>
            </a:r>
          </a:p>
          <a:p>
            <a:r>
              <a:rPr lang="en-US" altLang="en-US" dirty="0">
                <a:latin typeface="Times New Roman" panose="02020603050405020304" pitchFamily="18" charset="0"/>
              </a:rPr>
              <a:t>D/A1 = Fatigue area – predicting underload (sleepiness)</a:t>
            </a:r>
          </a:p>
          <a:p>
            <a:r>
              <a:rPr lang="en-US" altLang="en-US" dirty="0">
                <a:latin typeface="Times New Roman" panose="02020603050405020304" pitchFamily="18" charset="0"/>
              </a:rPr>
              <a:t>A3/B/C = distraction/overload</a:t>
            </a:r>
          </a:p>
          <a:p>
            <a:endParaRPr lang="en-US" altLang="en-US" dirty="0">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Pre-curser</a:t>
            </a:r>
            <a:r>
              <a:rPr lang="en-GB" baseline="0" dirty="0"/>
              <a:t> to multiple resources theory. This is the notion that if tasks draw from the same “reservoir” of resources (e.g. two conversations) then performance on one will deteriorate as difficulty of the second increases. However, if the tasks draw from distinct resources (e.g. driving and talking) performance on one may remain relatively unaffected as the difficulty of the other increases. </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32</a:t>
            </a:fld>
            <a:endParaRPr lang="en-GB"/>
          </a:p>
        </p:txBody>
      </p:sp>
    </p:spTree>
    <p:extLst>
      <p:ext uri="{BB962C8B-B14F-4D97-AF65-F5344CB8AC3E}">
        <p14:creationId xmlns:p14="http://schemas.microsoft.com/office/powerpoint/2010/main" val="4106220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Wickens</a:t>
            </a:r>
            <a:r>
              <a:rPr lang="en-GB" dirty="0"/>
              <a:t> 2008 – most</a:t>
            </a:r>
            <a:r>
              <a:rPr lang="en-GB" baseline="0" dirty="0"/>
              <a:t> important application is to suggest design changes when in conditions of multitask overload</a:t>
            </a:r>
          </a:p>
          <a:p>
            <a:r>
              <a:rPr lang="en-GB" baseline="0" dirty="0"/>
              <a:t>Mid 70s – evidence for more than 1 pool of resources</a:t>
            </a:r>
          </a:p>
          <a:p>
            <a:r>
              <a:rPr lang="en-GB" baseline="0" dirty="0" err="1"/>
              <a:t>Wickens</a:t>
            </a:r>
            <a:r>
              <a:rPr lang="en-GB" baseline="0" dirty="0"/>
              <a:t> created this model (or rather the first version of this model 1980s) based on a meta-analysis of performance sharing studies. </a:t>
            </a:r>
          </a:p>
          <a:p>
            <a:r>
              <a:rPr lang="en-GB" baseline="0" dirty="0"/>
              <a:t>The less tasks share resources, the better timesharing will be. </a:t>
            </a:r>
          </a:p>
          <a:p>
            <a:r>
              <a:rPr lang="en-GB" baseline="0" dirty="0"/>
              <a:t>Auditory spatial – locating something</a:t>
            </a:r>
          </a:p>
          <a:p>
            <a:r>
              <a:rPr lang="en-GB" baseline="0" dirty="0"/>
              <a:t>Auditory verbal – speech </a:t>
            </a:r>
          </a:p>
          <a:p>
            <a:r>
              <a:rPr lang="en-GB" baseline="0" dirty="0"/>
              <a:t>Visual spatial – navigation</a:t>
            </a:r>
          </a:p>
          <a:p>
            <a:r>
              <a:rPr lang="en-GB" baseline="0" dirty="0"/>
              <a:t>Vocal=voice; verbal=words</a:t>
            </a:r>
          </a:p>
          <a:p>
            <a:r>
              <a:rPr lang="en-GB" baseline="0" dirty="0"/>
              <a:t>Visual verbal – reading</a:t>
            </a:r>
          </a:p>
          <a:p>
            <a:r>
              <a:rPr lang="en-GB" baseline="0" dirty="0"/>
              <a:t>Visual focal (</a:t>
            </a:r>
            <a:r>
              <a:rPr lang="en-GB" baseline="0" dirty="0" err="1"/>
              <a:t>foveal</a:t>
            </a:r>
            <a:r>
              <a:rPr lang="en-GB" baseline="0" dirty="0"/>
              <a:t>)/ambient (peripheral)</a:t>
            </a:r>
          </a:p>
          <a:p>
            <a:r>
              <a:rPr lang="en-GB" baseline="0" dirty="0"/>
              <a:t>Future work: add a tactile modality dimension; understanding the factors that occur in addition to resources that affect dual task performance; understanding what drives attentional allocation (e.g. when to respond to interruptions). </a:t>
            </a:r>
          </a:p>
          <a:p>
            <a:endParaRPr lang="en-GB" baseline="0" dirty="0"/>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33</a:t>
            </a:fld>
            <a:endParaRPr lang="en-GB"/>
          </a:p>
        </p:txBody>
      </p:sp>
    </p:spTree>
    <p:extLst>
      <p:ext uri="{BB962C8B-B14F-4D97-AF65-F5344CB8AC3E}">
        <p14:creationId xmlns:p14="http://schemas.microsoft.com/office/powerpoint/2010/main" val="3983754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9E1F4-77C1-461E-ABFF-BFE7DD57AFD2}" type="slidenum">
              <a:rPr lang="en-GB" smtClean="0"/>
              <a:t>2</a:t>
            </a:fld>
            <a:endParaRPr lang="en-GB"/>
          </a:p>
        </p:txBody>
      </p:sp>
      <p:sp>
        <p:nvSpPr>
          <p:cNvPr id="5" name="Date Placeholder 4"/>
          <p:cNvSpPr>
            <a:spLocks noGrp="1"/>
          </p:cNvSpPr>
          <p:nvPr>
            <p:ph type="dt" idx="10"/>
          </p:nvPr>
        </p:nvSpPr>
        <p:spPr/>
        <p:txBody>
          <a:bodyPr/>
          <a:lstStyle/>
          <a:p>
            <a:endParaRPr lang="en-GB"/>
          </a:p>
        </p:txBody>
      </p:sp>
    </p:spTree>
    <p:extLst>
      <p:ext uri="{BB962C8B-B14F-4D97-AF65-F5344CB8AC3E}">
        <p14:creationId xmlns:p14="http://schemas.microsoft.com/office/powerpoint/2010/main" val="3722086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44CB0535-B0EF-1246-83AF-E05A05182BEF}"/>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487D83DD-AFBC-8B44-ACFA-2E7C56F7D399}"/>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Reminder of NASA TLX</a:t>
            </a:r>
          </a:p>
          <a:p>
            <a:r>
              <a:rPr lang="en-GB" dirty="0"/>
              <a:t>A subjective method for measuring workload during task performance. </a:t>
            </a:r>
          </a:p>
          <a:p>
            <a:r>
              <a:rPr lang="en-GB" dirty="0"/>
              <a:t>Determines overall workload based on ratings on weighted average of six workload sub-scales: mental demand; physical demand; temporal demand; performance; effort; frustration level. </a:t>
            </a:r>
          </a:p>
          <a:p>
            <a:r>
              <a:rPr lang="en-GB" dirty="0"/>
              <a:t>Today, we will take raw scores on each of the sub-scales (albeit modified to Likert-style). </a:t>
            </a:r>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51</a:t>
            </a:fld>
            <a:endParaRPr lang="en-GB"/>
          </a:p>
        </p:txBody>
      </p:sp>
    </p:spTree>
    <p:extLst>
      <p:ext uri="{BB962C8B-B14F-4D97-AF65-F5344CB8AC3E}">
        <p14:creationId xmlns:p14="http://schemas.microsoft.com/office/powerpoint/2010/main" val="4075399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What’s your favourite food?</a:t>
            </a:r>
          </a:p>
          <a:p>
            <a:pPr marL="228600" indent="-228600">
              <a:buAutoNum type="arabicPeriod"/>
            </a:pPr>
            <a:r>
              <a:rPr lang="en-GB" dirty="0"/>
              <a:t>What time is it?</a:t>
            </a:r>
          </a:p>
          <a:p>
            <a:pPr marL="228600" indent="-228600">
              <a:buAutoNum type="arabicPeriod"/>
            </a:pPr>
            <a:r>
              <a:rPr lang="en-GB" dirty="0"/>
              <a:t>What colour is Glyn’s shirt?</a:t>
            </a:r>
          </a:p>
          <a:p>
            <a:pPr marL="228600" indent="-228600">
              <a:buAutoNum type="arabicPeriod"/>
            </a:pPr>
            <a:r>
              <a:rPr lang="en-GB" dirty="0"/>
              <a:t>When is your next coursework due?</a:t>
            </a:r>
          </a:p>
          <a:p>
            <a:pPr marL="228600" indent="-228600">
              <a:buAutoNum type="arabicPeriod"/>
            </a:pPr>
            <a:r>
              <a:rPr lang="en-GB" dirty="0"/>
              <a:t>Are you enjoying this task?</a:t>
            </a:r>
          </a:p>
          <a:p>
            <a:pPr marL="228600" indent="-228600">
              <a:buAutoNum type="arabicPeriod"/>
            </a:pPr>
            <a:r>
              <a:rPr lang="en-GB" dirty="0"/>
              <a:t>Who is your favourite</a:t>
            </a:r>
            <a:r>
              <a:rPr lang="en-GB" baseline="0" dirty="0"/>
              <a:t> lecturer?!</a:t>
            </a:r>
          </a:p>
          <a:p>
            <a:pPr marL="228600" indent="-228600">
              <a:buAutoNum type="arabicPeriod"/>
            </a:pPr>
            <a:endParaRPr lang="en-GB" dirty="0"/>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52</a:t>
            </a:fld>
            <a:endParaRPr lang="en-GB"/>
          </a:p>
        </p:txBody>
      </p:sp>
    </p:spTree>
    <p:extLst>
      <p:ext uri="{BB962C8B-B14F-4D97-AF65-F5344CB8AC3E}">
        <p14:creationId xmlns:p14="http://schemas.microsoft.com/office/powerpoint/2010/main" val="841187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Spent time on multimodality</a:t>
            </a:r>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7</a:t>
            </a:fld>
            <a:endParaRPr lang="en-GB"/>
          </a:p>
        </p:txBody>
      </p:sp>
    </p:spTree>
    <p:extLst>
      <p:ext uri="{BB962C8B-B14F-4D97-AF65-F5344CB8AC3E}">
        <p14:creationId xmlns:p14="http://schemas.microsoft.com/office/powerpoint/2010/main" val="3015679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spoke about memory</a:t>
            </a:r>
            <a:r>
              <a:rPr lang="en-GB" baseline="0" dirty="0"/>
              <a:t> structures: spatial metaphor vs. parallel distributed processing</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8</a:t>
            </a:fld>
            <a:endParaRPr lang="en-GB"/>
          </a:p>
        </p:txBody>
      </p:sp>
    </p:spTree>
    <p:extLst>
      <p:ext uri="{BB962C8B-B14F-4D97-AF65-F5344CB8AC3E}">
        <p14:creationId xmlns:p14="http://schemas.microsoft.com/office/powerpoint/2010/main" val="2535685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base" latinLnBrk="0" hangingPunct="1">
              <a:lnSpc>
                <a:spcPct val="90000"/>
              </a:lnSpc>
              <a:spcBef>
                <a:spcPct val="20000"/>
              </a:spcBef>
              <a:spcAft>
                <a:spcPct val="0"/>
              </a:spcAft>
              <a:buClr>
                <a:srgbClr val="003366"/>
              </a:buClr>
              <a:buSzPct val="75000"/>
              <a:buFont typeface="Wingdings" pitchFamily="2" charset="2"/>
              <a:buChar char="l"/>
              <a:tabLst/>
              <a:defRPr/>
            </a:pPr>
            <a:r>
              <a:rPr lang="en-GB" sz="2000" dirty="0">
                <a:solidFill>
                  <a:schemeClr val="tx2"/>
                </a:solidFill>
                <a:latin typeface="Arial" panose="020B0604020202020204" pitchFamily="34" charset="0"/>
                <a:cs typeface="Arial" panose="020B0604020202020204" pitchFamily="34" charset="0"/>
              </a:rPr>
              <a:t>Baddeley &amp; Hitch (1974)</a:t>
            </a:r>
          </a:p>
          <a:p>
            <a:pPr marL="342900" marR="0" lvl="0" indent="-342900" algn="l" defTabSz="914400" rtl="0" eaLnBrk="1" fontAlgn="base" latinLnBrk="0" hangingPunct="1">
              <a:lnSpc>
                <a:spcPct val="90000"/>
              </a:lnSpc>
              <a:spcBef>
                <a:spcPct val="20000"/>
              </a:spcBef>
              <a:spcAft>
                <a:spcPct val="0"/>
              </a:spcAft>
              <a:buClr>
                <a:srgbClr val="003366"/>
              </a:buClr>
              <a:buSzPct val="75000"/>
              <a:buFont typeface="Wingdings" pitchFamily="2" charset="2"/>
              <a:buChar char="l"/>
              <a:tabLst/>
              <a:defRPr/>
            </a:pPr>
            <a:r>
              <a:rPr lang="en-GB" sz="2000" dirty="0">
                <a:solidFill>
                  <a:schemeClr val="tx2"/>
                </a:solidFill>
                <a:latin typeface="Arial" panose="020B0604020202020204" pitchFamily="34" charset="0"/>
                <a:cs typeface="Arial" panose="020B0604020202020204" pitchFamily="34" charset="0"/>
              </a:rPr>
              <a:t>Replace concept of STM with “working memory”</a:t>
            </a:r>
          </a:p>
          <a:p>
            <a:pPr marL="342900" marR="0" lvl="0" indent="-342900" algn="l" defTabSz="914400" rtl="0" eaLnBrk="1" fontAlgn="base" latinLnBrk="0" hangingPunct="1">
              <a:lnSpc>
                <a:spcPct val="90000"/>
              </a:lnSpc>
              <a:spcBef>
                <a:spcPct val="20000"/>
              </a:spcBef>
              <a:spcAft>
                <a:spcPct val="0"/>
              </a:spcAft>
              <a:buClr>
                <a:srgbClr val="003366"/>
              </a:buClr>
              <a:buSzPct val="75000"/>
              <a:buFont typeface="Wingdings" pitchFamily="2" charset="2"/>
              <a:buChar char="l"/>
              <a:tabLst/>
              <a:defRPr/>
            </a:pPr>
            <a:r>
              <a:rPr lang="en-GB" sz="2000" dirty="0">
                <a:solidFill>
                  <a:schemeClr val="tx2"/>
                </a:solidFill>
                <a:latin typeface="Arial" panose="020B0604020202020204" pitchFamily="34" charset="0"/>
                <a:cs typeface="Arial" panose="020B0604020202020204" pitchFamily="34" charset="0"/>
              </a:rPr>
              <a:t>3 (now 4) Components of working memory</a:t>
            </a:r>
          </a:p>
          <a:p>
            <a:pPr marL="742950" marR="0" lvl="1" indent="-285750" algn="l" defTabSz="914400" rtl="0" eaLnBrk="1" fontAlgn="base" latinLnBrk="0" hangingPunct="1">
              <a:lnSpc>
                <a:spcPct val="90000"/>
              </a:lnSpc>
              <a:spcBef>
                <a:spcPct val="20000"/>
              </a:spcBef>
              <a:spcAft>
                <a:spcPct val="0"/>
              </a:spcAft>
              <a:buClr>
                <a:srgbClr val="003366"/>
              </a:buClr>
              <a:buSzPct val="75000"/>
              <a:buFontTx/>
              <a:buChar char="–"/>
              <a:tabLst/>
              <a:defRPr/>
            </a:pPr>
            <a:r>
              <a:rPr lang="en-GB" sz="2000" dirty="0">
                <a:solidFill>
                  <a:schemeClr val="tx2"/>
                </a:solidFill>
                <a:latin typeface="Arial" panose="020B0604020202020204" pitchFamily="34" charset="0"/>
                <a:cs typeface="Arial" panose="020B0604020202020204" pitchFamily="34" charset="0"/>
              </a:rPr>
              <a:t>A modality-free central executive resembling attention – assigns attentional resources to other systems &amp; resists distractions.</a:t>
            </a:r>
          </a:p>
          <a:p>
            <a:pPr marL="742950" marR="0" lvl="1" indent="-285750" algn="l" defTabSz="914400" rtl="0" eaLnBrk="1" fontAlgn="base" latinLnBrk="0" hangingPunct="1">
              <a:lnSpc>
                <a:spcPct val="90000"/>
              </a:lnSpc>
              <a:spcBef>
                <a:spcPct val="20000"/>
              </a:spcBef>
              <a:spcAft>
                <a:spcPct val="0"/>
              </a:spcAft>
              <a:buClr>
                <a:srgbClr val="003366"/>
              </a:buClr>
              <a:buSzPct val="75000"/>
              <a:buFontTx/>
              <a:buChar char="–"/>
              <a:tabLst/>
              <a:defRPr/>
            </a:pPr>
            <a:r>
              <a:rPr lang="en-GB" sz="2000" dirty="0">
                <a:solidFill>
                  <a:schemeClr val="tx2"/>
                </a:solidFill>
                <a:latin typeface="Arial" panose="020B0604020202020204" pitchFamily="34" charset="0"/>
                <a:cs typeface="Arial" panose="020B0604020202020204" pitchFamily="34" charset="0"/>
              </a:rPr>
              <a:t>An articulatory or phonological loop, which holds information in a phonological (i.e. speech-based) form</a:t>
            </a:r>
          </a:p>
          <a:p>
            <a:pPr marL="742950" marR="0" lvl="1" indent="-285750" algn="l" defTabSz="914400" rtl="0" eaLnBrk="1" fontAlgn="base" latinLnBrk="0" hangingPunct="1">
              <a:lnSpc>
                <a:spcPct val="90000"/>
              </a:lnSpc>
              <a:spcBef>
                <a:spcPct val="20000"/>
              </a:spcBef>
              <a:spcAft>
                <a:spcPct val="0"/>
              </a:spcAft>
              <a:buClr>
                <a:srgbClr val="003366"/>
              </a:buClr>
              <a:buSzPct val="75000"/>
              <a:buFontTx/>
              <a:buChar char="–"/>
              <a:tabLst/>
              <a:defRPr/>
            </a:pPr>
            <a:r>
              <a:rPr lang="en-GB" sz="2000" dirty="0">
                <a:solidFill>
                  <a:schemeClr val="tx2"/>
                </a:solidFill>
                <a:latin typeface="Arial" panose="020B0604020202020204" pitchFamily="34" charset="0"/>
                <a:cs typeface="Arial" panose="020B0604020202020204" pitchFamily="34" charset="0"/>
              </a:rPr>
              <a:t>A </a:t>
            </a:r>
            <a:r>
              <a:rPr lang="en-GB" sz="2000" dirty="0" err="1">
                <a:solidFill>
                  <a:schemeClr val="tx2"/>
                </a:solidFill>
                <a:latin typeface="Arial" panose="020B0604020202020204" pitchFamily="34" charset="0"/>
                <a:cs typeface="Arial" panose="020B0604020202020204" pitchFamily="34" charset="0"/>
              </a:rPr>
              <a:t>visuo-spatial</a:t>
            </a:r>
            <a:r>
              <a:rPr lang="en-GB" sz="2000" dirty="0">
                <a:solidFill>
                  <a:schemeClr val="tx2"/>
                </a:solidFill>
                <a:latin typeface="Arial" panose="020B0604020202020204" pitchFamily="34" charset="0"/>
                <a:cs typeface="Arial" panose="020B0604020202020204" pitchFamily="34" charset="0"/>
              </a:rPr>
              <a:t> scratch pad (now known as sketch pad) which is specialised for spatial and/or visual coding – holds information in an analog, spatial form. </a:t>
            </a:r>
          </a:p>
          <a:p>
            <a:pPr marL="742950" marR="0" lvl="1" indent="-285750" algn="l" defTabSz="914400" rtl="0" eaLnBrk="1" fontAlgn="base" latinLnBrk="0" hangingPunct="1">
              <a:lnSpc>
                <a:spcPct val="90000"/>
              </a:lnSpc>
              <a:spcBef>
                <a:spcPct val="20000"/>
              </a:spcBef>
              <a:spcAft>
                <a:spcPct val="0"/>
              </a:spcAft>
              <a:buClr>
                <a:srgbClr val="003366"/>
              </a:buClr>
              <a:buSzPct val="75000"/>
              <a:buFontTx/>
              <a:buChar char="–"/>
              <a:tabLst/>
              <a:defRPr/>
            </a:pPr>
            <a:r>
              <a:rPr lang="en-GB" sz="2000" dirty="0">
                <a:solidFill>
                  <a:schemeClr val="tx2"/>
                </a:solidFill>
                <a:latin typeface="Arial" panose="020B0604020202020204" pitchFamily="34" charset="0"/>
                <a:cs typeface="Arial" panose="020B0604020202020204" pitchFamily="34" charset="0"/>
              </a:rPr>
              <a:t>The episodic buffer – used to retain memories of </a:t>
            </a:r>
            <a:r>
              <a:rPr lang="en-US" sz="2000" dirty="0">
                <a:solidFill>
                  <a:schemeClr val="tx2"/>
                </a:solidFill>
                <a:latin typeface="Arial" panose="020B0604020202020204" pitchFamily="34" charset="0"/>
                <a:cs typeface="Arial" panose="020B0604020202020204" pitchFamily="34" charset="0"/>
              </a:rPr>
              <a:t>units of visual, spatial, and verbal information and chronological ordering (e.g., the memory of a story or a movie scene) </a:t>
            </a:r>
            <a:endParaRPr lang="en-GB" sz="2000" dirty="0">
              <a:solidFill>
                <a:schemeClr val="tx2"/>
              </a:solidFill>
              <a:latin typeface="Arial" panose="020B0604020202020204" pitchFamily="34" charset="0"/>
              <a:cs typeface="Arial" panose="020B0604020202020204" pitchFamily="34" charset="0"/>
            </a:endParaRPr>
          </a:p>
          <a:p>
            <a:r>
              <a:rPr lang="en-GB" dirty="0"/>
              <a:t>Working memory decreases with age. </a:t>
            </a:r>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9</a:t>
            </a:fld>
            <a:endParaRPr lang="en-GB"/>
          </a:p>
        </p:txBody>
      </p:sp>
    </p:spTree>
    <p:extLst>
      <p:ext uri="{BB962C8B-B14F-4D97-AF65-F5344CB8AC3E}">
        <p14:creationId xmlns:p14="http://schemas.microsoft.com/office/powerpoint/2010/main" val="4154495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Skipping</a:t>
            </a:r>
            <a:r>
              <a:rPr lang="en-GB" baseline="0" dirty="0"/>
              <a:t> over memory stores – Atkinson and Shiffrin- iconic echoic; short-term; long term</a:t>
            </a:r>
          </a:p>
          <a:p>
            <a:r>
              <a:rPr lang="en-GB" baseline="0" dirty="0"/>
              <a:t>Also 7+/- 2</a:t>
            </a:r>
          </a:p>
          <a:p>
            <a:r>
              <a:rPr lang="en-GB" baseline="0" dirty="0"/>
              <a:t>Primacy/</a:t>
            </a:r>
            <a:r>
              <a:rPr lang="en-GB" baseline="0" dirty="0" err="1"/>
              <a:t>recency</a:t>
            </a:r>
            <a:endParaRPr lang="en-GB" baseline="0" dirty="0"/>
          </a:p>
          <a:p>
            <a:endParaRPr lang="en-GB" baseline="0" dirty="0"/>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10</a:t>
            </a:fld>
            <a:endParaRPr lang="en-GB"/>
          </a:p>
        </p:txBody>
      </p:sp>
    </p:spTree>
    <p:extLst>
      <p:ext uri="{BB962C8B-B14F-4D97-AF65-F5344CB8AC3E}">
        <p14:creationId xmlns:p14="http://schemas.microsoft.com/office/powerpoint/2010/main" val="3093795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12</a:t>
            </a:fld>
            <a:endParaRPr lang="en-GB"/>
          </a:p>
        </p:txBody>
      </p:sp>
    </p:spTree>
    <p:extLst>
      <p:ext uri="{BB962C8B-B14F-4D97-AF65-F5344CB8AC3E}">
        <p14:creationId xmlns:p14="http://schemas.microsoft.com/office/powerpoint/2010/main" val="2607315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15</a:t>
            </a:fld>
            <a:endParaRPr lang="en-GB"/>
          </a:p>
        </p:txBody>
      </p:sp>
    </p:spTree>
    <p:extLst>
      <p:ext uri="{BB962C8B-B14F-4D97-AF65-F5344CB8AC3E}">
        <p14:creationId xmlns:p14="http://schemas.microsoft.com/office/powerpoint/2010/main" val="3207043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C08A2-BD18-B0FA-EEBB-F193B70D8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FD4EDC-CA49-6E22-342B-D8E49DC4DB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7A187F-8070-EDD0-01A7-7CD28DC0224D}"/>
              </a:ext>
            </a:extLst>
          </p:cNvPr>
          <p:cNvSpPr>
            <a:spLocks noGrp="1"/>
          </p:cNvSpPr>
          <p:nvPr>
            <p:ph type="body" idx="1"/>
          </p:nvPr>
        </p:nvSpPr>
        <p:spPr/>
        <p:txBody>
          <a:bodyPr/>
          <a:lstStyle/>
          <a:p>
            <a:endParaRPr lang="en-GB" dirty="0"/>
          </a:p>
        </p:txBody>
      </p:sp>
      <p:sp>
        <p:nvSpPr>
          <p:cNvPr id="4" name="Date Placeholder 3">
            <a:extLst>
              <a:ext uri="{FF2B5EF4-FFF2-40B4-BE49-F238E27FC236}">
                <a16:creationId xmlns:a16="http://schemas.microsoft.com/office/drawing/2014/main" id="{51F10605-CC04-C41B-3E06-E0C7BF6ED936}"/>
              </a:ext>
            </a:extLst>
          </p:cNvPr>
          <p:cNvSpPr>
            <a:spLocks noGrp="1"/>
          </p:cNvSpPr>
          <p:nvPr>
            <p:ph type="dt" idx="10"/>
          </p:nvPr>
        </p:nvSpPr>
        <p:spPr/>
        <p:txBody>
          <a:bodyPr/>
          <a:lstStyle/>
          <a:p>
            <a:endParaRPr lang="en-GB"/>
          </a:p>
        </p:txBody>
      </p:sp>
      <p:sp>
        <p:nvSpPr>
          <p:cNvPr id="5" name="Slide Number Placeholder 4">
            <a:extLst>
              <a:ext uri="{FF2B5EF4-FFF2-40B4-BE49-F238E27FC236}">
                <a16:creationId xmlns:a16="http://schemas.microsoft.com/office/drawing/2014/main" id="{F498F512-FE7D-EBC4-0046-7BB3CC058AB6}"/>
              </a:ext>
            </a:extLst>
          </p:cNvPr>
          <p:cNvSpPr>
            <a:spLocks noGrp="1"/>
          </p:cNvSpPr>
          <p:nvPr>
            <p:ph type="sldNum" sz="quarter" idx="11"/>
          </p:nvPr>
        </p:nvSpPr>
        <p:spPr/>
        <p:txBody>
          <a:bodyPr/>
          <a:lstStyle/>
          <a:p>
            <a:fld id="{7DB9E1F4-77C1-461E-ABFF-BFE7DD57AFD2}" type="slidenum">
              <a:rPr lang="en-GB" smtClean="0"/>
              <a:t>16</a:t>
            </a:fld>
            <a:endParaRPr lang="en-GB"/>
          </a:p>
        </p:txBody>
      </p:sp>
    </p:spTree>
    <p:extLst>
      <p:ext uri="{BB962C8B-B14F-4D97-AF65-F5344CB8AC3E}">
        <p14:creationId xmlns:p14="http://schemas.microsoft.com/office/powerpoint/2010/main" val="13893049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hyperlink" Target="http://www.nottingham.ac.uk/imagebank"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hyperlink" Target="http://www.nottingham.ac.uk/imagebank"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hyperlink" Target="http://www.nottingham.ac.uk/imagebank"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0" name="Rectangle 9"/>
          <p:cNvSpPr/>
          <p:nvPr userDrawn="1"/>
        </p:nvSpPr>
        <p:spPr>
          <a:xfrm>
            <a:off x="0" y="-2"/>
            <a:ext cx="12192000" cy="6858001"/>
          </a:xfrm>
          <a:prstGeom prst="rect">
            <a:avLst/>
          </a:prstGeom>
          <a:gradFill flip="none" rotWithShape="1">
            <a:gsLst>
              <a:gs pos="50000">
                <a:srgbClr val="0E6394"/>
              </a:gs>
              <a:gs pos="1700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flipH="1">
            <a:off x="0" y="-2"/>
            <a:ext cx="12192000" cy="6858001"/>
          </a:xfrm>
          <a:prstGeom prst="rect">
            <a:avLst/>
          </a:prstGeom>
          <a:blipFill dpi="0" rotWithShape="1">
            <a:blip r:embed="rId2">
              <a:alphaModFix amt="52000"/>
            </a:blip>
            <a:srcRect/>
            <a:stretch>
              <a:fillRect t="-45" b="-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3416300" y="1742900"/>
            <a:ext cx="5359400" cy="2387600"/>
          </a:xfrm>
        </p:spPr>
        <p:txBody>
          <a:bodyPr anchor="ctr">
            <a:normAutofit/>
          </a:bodyPr>
          <a:lstStyle>
            <a:lvl1pPr algn="ctr">
              <a:lnSpc>
                <a:spcPct val="100000"/>
              </a:lnSpc>
              <a:defRPr sz="5400" b="1">
                <a:solidFill>
                  <a:schemeClr val="bg1"/>
                </a:solidFill>
              </a:defRPr>
            </a:lvl1pPr>
          </a:lstStyle>
          <a:p>
            <a:r>
              <a:rPr lang="en-US" dirty="0"/>
              <a:t>Click to edit Master title style</a:t>
            </a:r>
            <a:endParaRPr lang="en-GB" dirty="0"/>
          </a:p>
        </p:txBody>
      </p:sp>
      <p:sp>
        <p:nvSpPr>
          <p:cNvPr id="6" name="Text Placeholder 5"/>
          <p:cNvSpPr>
            <a:spLocks noGrp="1"/>
          </p:cNvSpPr>
          <p:nvPr>
            <p:ph type="body" sz="quarter" idx="10" hasCustomPrompt="1"/>
          </p:nvPr>
        </p:nvSpPr>
        <p:spPr>
          <a:xfrm>
            <a:off x="3416398" y="4161275"/>
            <a:ext cx="5359206" cy="1079795"/>
          </a:xfrm>
          <a:prstGeom prst="rect">
            <a:avLst/>
          </a:prstGeom>
        </p:spPr>
        <p:txBody>
          <a:bodyPr anchor="ctr">
            <a:normAutofit/>
          </a:bodyPr>
          <a:lstStyle>
            <a:lvl1pPr marL="0" indent="0" algn="ctr">
              <a:buNone/>
              <a:defRPr sz="2800" b="1" baseline="0">
                <a:solidFill>
                  <a:schemeClr val="bg1"/>
                </a:solidFill>
                <a:latin typeface="+mj-lt"/>
              </a:defRPr>
            </a:lvl1pPr>
          </a:lstStyle>
          <a:p>
            <a:pPr lvl="0"/>
            <a:r>
              <a:rPr lang="en-GB" dirty="0"/>
              <a:t>Insert Text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
        <p:nvSpPr>
          <p:cNvPr id="8" name="Rectangle 7"/>
          <p:cNvSpPr/>
          <p:nvPr userDrawn="1"/>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dirty="0">
              <a:latin typeface="+mj-lt"/>
            </a:endParaRPr>
          </a:p>
        </p:txBody>
      </p:sp>
    </p:spTree>
    <p:extLst>
      <p:ext uri="{BB962C8B-B14F-4D97-AF65-F5344CB8AC3E}">
        <p14:creationId xmlns:p14="http://schemas.microsoft.com/office/powerpoint/2010/main" val="258949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Slide – Peo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6385F48C-130A-074B-BAE4-5071492DF3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2774767" cy="1030941"/>
          </a:xfrm>
          <a:prstGeom prst="rect">
            <a:avLst/>
          </a:prstGeom>
        </p:spPr>
      </p:pic>
      <p:sp>
        <p:nvSpPr>
          <p:cNvPr id="7" name="Title 1">
            <a:extLst>
              <a:ext uri="{FF2B5EF4-FFF2-40B4-BE49-F238E27FC236}">
                <a16:creationId xmlns:a16="http://schemas.microsoft.com/office/drawing/2014/main" id="{EE0A4753-72CA-6241-85A5-FA5F9E40DCA1}"/>
              </a:ext>
            </a:extLst>
          </p:cNvPr>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Add presentation title – Arial 32pt</a:t>
            </a:r>
            <a:endParaRPr lang="en-GB" dirty="0"/>
          </a:p>
        </p:txBody>
      </p:sp>
      <p:sp>
        <p:nvSpPr>
          <p:cNvPr id="8" name="Subtitle 2">
            <a:extLst>
              <a:ext uri="{FF2B5EF4-FFF2-40B4-BE49-F238E27FC236}">
                <a16:creationId xmlns:a16="http://schemas.microsoft.com/office/drawing/2014/main" id="{14EC60C8-55FD-084A-BE95-B2E766446720}"/>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Arial" panose="020B0604020202020204" pitchFamily="34" charset="0"/>
              </a:rPr>
              <a:t>Add presenter name or subtitle – Arial 24pt</a:t>
            </a:r>
          </a:p>
        </p:txBody>
      </p:sp>
    </p:spTree>
    <p:extLst>
      <p:ext uri="{BB962C8B-B14F-4D97-AF65-F5344CB8AC3E}">
        <p14:creationId xmlns:p14="http://schemas.microsoft.com/office/powerpoint/2010/main" val="2560216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Slide – Science &amp; Technolog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BA9BED-34B5-9D4D-A988-760726B7CEE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8" name="Title 1">
            <a:extLst>
              <a:ext uri="{FF2B5EF4-FFF2-40B4-BE49-F238E27FC236}">
                <a16:creationId xmlns:a16="http://schemas.microsoft.com/office/drawing/2014/main" id="{EBD7A035-88C0-B640-91D8-3B73C2244888}"/>
              </a:ext>
            </a:extLst>
          </p:cNvPr>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Add presentation title – Arial 32pt</a:t>
            </a:r>
            <a:endParaRPr lang="en-GB" dirty="0"/>
          </a:p>
        </p:txBody>
      </p:sp>
      <p:sp>
        <p:nvSpPr>
          <p:cNvPr id="11" name="Subtitle 2">
            <a:extLst>
              <a:ext uri="{FF2B5EF4-FFF2-40B4-BE49-F238E27FC236}">
                <a16:creationId xmlns:a16="http://schemas.microsoft.com/office/drawing/2014/main" id="{94D1AC89-727B-C049-9CD3-8F38C0F22C9E}"/>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Arial" panose="020B0604020202020204" pitchFamily="34" charset="0"/>
              </a:rPr>
              <a:t>Add presenter name or subtitle – Arial 24pt</a:t>
            </a:r>
          </a:p>
        </p:txBody>
      </p:sp>
      <p:sp>
        <p:nvSpPr>
          <p:cNvPr id="7" name="Text Placeholder 3">
            <a:extLst>
              <a:ext uri="{FF2B5EF4-FFF2-40B4-BE49-F238E27FC236}">
                <a16:creationId xmlns:a16="http://schemas.microsoft.com/office/drawing/2014/main" id="{F89BE0EF-B1BD-4F49-A571-A9C3B39F741A}"/>
              </a:ext>
            </a:extLst>
          </p:cNvPr>
          <p:cNvSpPr>
            <a:spLocks noGrp="1"/>
          </p:cNvSpPr>
          <p:nvPr>
            <p:ph type="body" sz="quarter" idx="12" hasCustomPrompt="1"/>
          </p:nvPr>
        </p:nvSpPr>
        <p:spPr>
          <a:xfrm>
            <a:off x="8848725" y="4194626"/>
            <a:ext cx="3343275" cy="1535613"/>
          </a:xfrm>
          <a:prstGeom prst="rect">
            <a:avLst/>
          </a:prstGeom>
          <a:solidFill>
            <a:schemeClr val="bg1"/>
          </a:solidFill>
        </p:spPr>
        <p:txBody>
          <a:bodyPr anchor="ctr"/>
          <a:lstStyle>
            <a:lvl1pPr marL="0" indent="0" algn="ctr">
              <a:buNone/>
              <a:defRPr sz="1800">
                <a:solidFill>
                  <a:schemeClr val="accent5"/>
                </a:solidFill>
              </a:defRPr>
            </a:lvl1pPr>
          </a:lstStyle>
          <a:p>
            <a:pPr lvl="0"/>
            <a:r>
              <a:rPr lang="en-GB" dirty="0"/>
              <a:t> </a:t>
            </a:r>
            <a:endParaRPr lang="en-US" dirty="0"/>
          </a:p>
        </p:txBody>
      </p:sp>
      <p:sp>
        <p:nvSpPr>
          <p:cNvPr id="9" name="Rectangle 8">
            <a:extLst>
              <a:ext uri="{FF2B5EF4-FFF2-40B4-BE49-F238E27FC236}">
                <a16:creationId xmlns:a16="http://schemas.microsoft.com/office/drawing/2014/main" id="{91EF5119-3C31-2042-9116-20C98F254CA9}"/>
              </a:ext>
            </a:extLst>
          </p:cNvPr>
          <p:cNvSpPr/>
          <p:nvPr userDrawn="1"/>
        </p:nvSpPr>
        <p:spPr>
          <a:xfrm>
            <a:off x="12635555" y="4194626"/>
            <a:ext cx="1550894" cy="155089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Add a partner logo</a:t>
            </a:r>
            <a:br>
              <a:rPr lang="en-US" sz="1600" dirty="0">
                <a:solidFill>
                  <a:schemeClr val="tx2"/>
                </a:solidFill>
              </a:rPr>
            </a:br>
            <a:r>
              <a:rPr lang="en-US" sz="1600" dirty="0">
                <a:solidFill>
                  <a:schemeClr val="tx2"/>
                </a:solidFill>
              </a:rPr>
              <a:t>here if required</a:t>
            </a:r>
          </a:p>
        </p:txBody>
      </p:sp>
      <p:sp>
        <p:nvSpPr>
          <p:cNvPr id="12" name="Arc 11">
            <a:extLst>
              <a:ext uri="{FF2B5EF4-FFF2-40B4-BE49-F238E27FC236}">
                <a16:creationId xmlns:a16="http://schemas.microsoft.com/office/drawing/2014/main" id="{D7715FAF-431F-0947-BA32-CCCAE21D6FF6}"/>
              </a:ext>
            </a:extLst>
          </p:cNvPr>
          <p:cNvSpPr/>
          <p:nvPr userDrawn="1"/>
        </p:nvSpPr>
        <p:spPr>
          <a:xfrm>
            <a:off x="12335916" y="5239452"/>
            <a:ext cx="1012135" cy="1012135"/>
          </a:xfrm>
          <a:prstGeom prst="arc">
            <a:avLst>
              <a:gd name="adj1" fmla="val 818360"/>
              <a:gd name="adj2" fmla="val 9300445"/>
            </a:avLst>
          </a:prstGeom>
          <a:ln w="15875">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15548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Option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41120" y="2492895"/>
            <a:ext cx="9509760" cy="1872209"/>
          </a:xfrm>
          <a:prstGeom prst="rect">
            <a:avLst/>
          </a:prstGeom>
        </p:spPr>
        <p:txBody>
          <a:bodyPr anchor="ctr">
            <a:normAutofit/>
          </a:bodyPr>
          <a:lstStyle>
            <a:lvl1pPr algn="l">
              <a:defRPr sz="3600" b="1" baseline="0">
                <a:latin typeface="Arial" panose="020B0604020202020204" pitchFamily="34" charset="0"/>
                <a:cs typeface="Arial" panose="020B0604020202020204" pitchFamily="34" charset="0"/>
              </a:defRPr>
            </a:lvl1pPr>
          </a:lstStyle>
          <a:p>
            <a:r>
              <a:rPr lang="en-US" dirty="0"/>
              <a:t>Divider slide title – Arial Bold 36pt</a:t>
            </a:r>
            <a:endParaRPr lang="en-GB" dirty="0"/>
          </a:p>
        </p:txBody>
      </p:sp>
      <p:sp>
        <p:nvSpPr>
          <p:cNvPr id="3" name="Text Placeholder 2"/>
          <p:cNvSpPr>
            <a:spLocks noGrp="1"/>
          </p:cNvSpPr>
          <p:nvPr>
            <p:ph type="body" idx="1" hasCustomPrompt="1"/>
          </p:nvPr>
        </p:nvSpPr>
        <p:spPr>
          <a:xfrm>
            <a:off x="1341120" y="4160520"/>
            <a:ext cx="9509760" cy="936104"/>
          </a:xfrm>
          <a:prstGeom prst="rect">
            <a:avLst/>
          </a:prstGeo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 Arial 28pt</a:t>
            </a:r>
          </a:p>
        </p:txBody>
      </p:sp>
      <p:sp>
        <p:nvSpPr>
          <p:cNvPr id="6" name="Rectangle 5">
            <a:extLst>
              <a:ext uri="{FF2B5EF4-FFF2-40B4-BE49-F238E27FC236}">
                <a16:creationId xmlns:a16="http://schemas.microsoft.com/office/drawing/2014/main" id="{27FB682B-CBE5-0E46-8A20-FBDCFD217D46}"/>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Use the ‘New Slide’ </a:t>
            </a:r>
            <a:br>
              <a:rPr lang="en-US" sz="1600" dirty="0">
                <a:solidFill>
                  <a:schemeClr val="tx2"/>
                </a:solidFill>
              </a:rPr>
            </a:br>
            <a:r>
              <a:rPr lang="en-US" sz="1600" dirty="0">
                <a:solidFill>
                  <a:schemeClr val="tx2"/>
                </a:solidFill>
              </a:rPr>
              <a:t>or ‘Layout’ buttons for different divider slide options.</a:t>
            </a:r>
          </a:p>
        </p:txBody>
      </p:sp>
      <p:pic>
        <p:nvPicPr>
          <p:cNvPr id="7" name="Picture 6">
            <a:extLst>
              <a:ext uri="{FF2B5EF4-FFF2-40B4-BE49-F238E27FC236}">
                <a16:creationId xmlns:a16="http://schemas.microsoft.com/office/drawing/2014/main" id="{6F81B442-D23E-CA47-8B99-3C2A297ACC4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3973948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Option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FA4EB9E-FE0B-FF48-B57B-3DBA656E7C4F}"/>
              </a:ext>
            </a:extLst>
          </p:cNvPr>
          <p:cNvSpPr>
            <a:spLocks noGrp="1"/>
          </p:cNvSpPr>
          <p:nvPr>
            <p:ph type="title" hasCustomPrompt="1"/>
          </p:nvPr>
        </p:nvSpPr>
        <p:spPr>
          <a:xfrm>
            <a:off x="1341120" y="2492895"/>
            <a:ext cx="9509760" cy="1872209"/>
          </a:xfrm>
          <a:prstGeom prst="rect">
            <a:avLst/>
          </a:prstGeom>
        </p:spPr>
        <p:txBody>
          <a:bodyPr anchor="ctr">
            <a:normAutofit/>
          </a:bodyPr>
          <a:lstStyle>
            <a:lvl1pPr algn="l">
              <a:defRPr sz="3600" b="1" baseline="0">
                <a:latin typeface="Arial" panose="020B0604020202020204" pitchFamily="34" charset="0"/>
                <a:cs typeface="Arial" panose="020B0604020202020204" pitchFamily="34" charset="0"/>
              </a:defRPr>
            </a:lvl1pPr>
          </a:lstStyle>
          <a:p>
            <a:r>
              <a:rPr lang="en-US" dirty="0"/>
              <a:t>Divider slide title – Arial Bold 36pt</a:t>
            </a:r>
            <a:endParaRPr lang="en-GB" dirty="0"/>
          </a:p>
        </p:txBody>
      </p:sp>
      <p:sp>
        <p:nvSpPr>
          <p:cNvPr id="9" name="Text Placeholder 2">
            <a:extLst>
              <a:ext uri="{FF2B5EF4-FFF2-40B4-BE49-F238E27FC236}">
                <a16:creationId xmlns:a16="http://schemas.microsoft.com/office/drawing/2014/main" id="{38DE1B96-986D-4446-800F-54A0D95D2FB2}"/>
              </a:ext>
            </a:extLst>
          </p:cNvPr>
          <p:cNvSpPr>
            <a:spLocks noGrp="1"/>
          </p:cNvSpPr>
          <p:nvPr>
            <p:ph type="body" idx="1" hasCustomPrompt="1"/>
          </p:nvPr>
        </p:nvSpPr>
        <p:spPr>
          <a:xfrm>
            <a:off x="1341120" y="4160520"/>
            <a:ext cx="9509760" cy="936104"/>
          </a:xfrm>
          <a:prstGeom prst="rect">
            <a:avLst/>
          </a:prstGeo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 Arial 28pt</a:t>
            </a:r>
          </a:p>
        </p:txBody>
      </p:sp>
      <p:pic>
        <p:nvPicPr>
          <p:cNvPr id="5" name="Picture 4">
            <a:extLst>
              <a:ext uri="{FF2B5EF4-FFF2-40B4-BE49-F238E27FC236}">
                <a16:creationId xmlns:a16="http://schemas.microsoft.com/office/drawing/2014/main" id="{A418598A-E89A-584D-B315-0C3A8BB5DD6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1112167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Option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A61C9F9-E7A2-6342-870C-D685719F3517}"/>
              </a:ext>
            </a:extLst>
          </p:cNvPr>
          <p:cNvSpPr>
            <a:spLocks noGrp="1"/>
          </p:cNvSpPr>
          <p:nvPr>
            <p:ph type="title" hasCustomPrompt="1"/>
          </p:nvPr>
        </p:nvSpPr>
        <p:spPr>
          <a:xfrm>
            <a:off x="1341120" y="2492895"/>
            <a:ext cx="9509760" cy="1872209"/>
          </a:xfrm>
          <a:prstGeom prst="rect">
            <a:avLst/>
          </a:prstGeom>
        </p:spPr>
        <p:txBody>
          <a:bodyPr anchor="ctr">
            <a:normAutofit/>
          </a:bodyPr>
          <a:lstStyle>
            <a:lvl1pPr algn="l">
              <a:defRPr sz="3600" b="1" baseline="0">
                <a:latin typeface="Arial" panose="020B0604020202020204" pitchFamily="34" charset="0"/>
                <a:cs typeface="Arial" panose="020B0604020202020204" pitchFamily="34" charset="0"/>
              </a:defRPr>
            </a:lvl1pPr>
          </a:lstStyle>
          <a:p>
            <a:r>
              <a:rPr lang="en-US" dirty="0"/>
              <a:t>Divider slide title – Arial Bold 36pt</a:t>
            </a:r>
            <a:endParaRPr lang="en-GB" dirty="0"/>
          </a:p>
        </p:txBody>
      </p:sp>
      <p:sp>
        <p:nvSpPr>
          <p:cNvPr id="8" name="Text Placeholder 2">
            <a:extLst>
              <a:ext uri="{FF2B5EF4-FFF2-40B4-BE49-F238E27FC236}">
                <a16:creationId xmlns:a16="http://schemas.microsoft.com/office/drawing/2014/main" id="{928BB5A8-2728-CF4C-9063-6BE6445BAAFC}"/>
              </a:ext>
            </a:extLst>
          </p:cNvPr>
          <p:cNvSpPr>
            <a:spLocks noGrp="1"/>
          </p:cNvSpPr>
          <p:nvPr>
            <p:ph type="body" idx="1" hasCustomPrompt="1"/>
          </p:nvPr>
        </p:nvSpPr>
        <p:spPr>
          <a:xfrm>
            <a:off x="1341120" y="4160520"/>
            <a:ext cx="9509760" cy="936104"/>
          </a:xfrm>
          <a:prstGeom prst="rect">
            <a:avLst/>
          </a:prstGeo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 Arial 28pt</a:t>
            </a:r>
          </a:p>
        </p:txBody>
      </p:sp>
      <p:pic>
        <p:nvPicPr>
          <p:cNvPr id="5" name="Picture 4">
            <a:extLst>
              <a:ext uri="{FF2B5EF4-FFF2-40B4-BE49-F238E27FC236}">
                <a16:creationId xmlns:a16="http://schemas.microsoft.com/office/drawing/2014/main" id="{054B13D2-2048-3D42-80F2-F73F240352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695245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ubtitle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6" y="2133603"/>
            <a:ext cx="1125769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5" name="Date Placeholder 2">
            <a:extLst>
              <a:ext uri="{FF2B5EF4-FFF2-40B4-BE49-F238E27FC236}">
                <a16:creationId xmlns:a16="http://schemas.microsoft.com/office/drawing/2014/main" id="{EC0D016C-1275-924C-98DB-B9930CE6E259}"/>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6" name="Footer Placeholder 3">
            <a:extLst>
              <a:ext uri="{FF2B5EF4-FFF2-40B4-BE49-F238E27FC236}">
                <a16:creationId xmlns:a16="http://schemas.microsoft.com/office/drawing/2014/main" id="{AEDAE64E-B17E-C94F-B25E-49BD42EBBEFE}"/>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17" name="Text Placeholder 6">
            <a:extLst>
              <a:ext uri="{FF2B5EF4-FFF2-40B4-BE49-F238E27FC236}">
                <a16:creationId xmlns:a16="http://schemas.microsoft.com/office/drawing/2014/main" id="{6849A843-67F9-4A42-88AB-E569AB1B469C}"/>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4100262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6" y="1484533"/>
            <a:ext cx="11257699" cy="439556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13" name="Rectangle 12">
            <a:extLst>
              <a:ext uri="{FF2B5EF4-FFF2-40B4-BE49-F238E27FC236}">
                <a16:creationId xmlns:a16="http://schemas.microsoft.com/office/drawing/2014/main" id="{08BD330B-22A3-344E-A01F-AEEF71CCB5D3}"/>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examples as well as different elements. Copy and paste these items onto this page.</a:t>
            </a:r>
          </a:p>
        </p:txBody>
      </p:sp>
      <p:sp>
        <p:nvSpPr>
          <p:cNvPr id="20" name="Date Placeholder 2">
            <a:extLst>
              <a:ext uri="{FF2B5EF4-FFF2-40B4-BE49-F238E27FC236}">
                <a16:creationId xmlns:a16="http://schemas.microsoft.com/office/drawing/2014/main" id="{B2A1E1DF-F3DC-FF43-B4BE-16D7BEF30B72}"/>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21" name="Footer Placeholder 3">
            <a:extLst>
              <a:ext uri="{FF2B5EF4-FFF2-40B4-BE49-F238E27FC236}">
                <a16:creationId xmlns:a16="http://schemas.microsoft.com/office/drawing/2014/main" id="{0AA0A411-DB94-FC40-85F3-F17777FB4588}"/>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22" name="Text Placeholder 6">
            <a:extLst>
              <a:ext uri="{FF2B5EF4-FFF2-40B4-BE49-F238E27FC236}">
                <a16:creationId xmlns:a16="http://schemas.microsoft.com/office/drawing/2014/main" id="{6F3C1752-919C-2C4A-85B7-2982AD8BE64B}"/>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514566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Title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11" name="Date Placeholder 2">
            <a:extLst>
              <a:ext uri="{FF2B5EF4-FFF2-40B4-BE49-F238E27FC236}">
                <a16:creationId xmlns:a16="http://schemas.microsoft.com/office/drawing/2014/main" id="{27851B81-1328-7543-96B8-61F01F01B73D}"/>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2" name="Footer Placeholder 3">
            <a:extLst>
              <a:ext uri="{FF2B5EF4-FFF2-40B4-BE49-F238E27FC236}">
                <a16:creationId xmlns:a16="http://schemas.microsoft.com/office/drawing/2014/main" id="{E7AF8C98-EFFB-8444-A615-B4920C89686E}"/>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13" name="Text Placeholder 6">
            <a:extLst>
              <a:ext uri="{FF2B5EF4-FFF2-40B4-BE49-F238E27FC236}">
                <a16:creationId xmlns:a16="http://schemas.microsoft.com/office/drawing/2014/main" id="{D05096E2-BE7E-2745-BEDA-2FE7CA4B2C92}"/>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298213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Content Slide">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4" name="Text Placeholder 18">
            <a:extLst>
              <a:ext uri="{FF2B5EF4-FFF2-40B4-BE49-F238E27FC236}">
                <a16:creationId xmlns:a16="http://schemas.microsoft.com/office/drawing/2014/main" id="{2EB8B77C-1456-2F4D-971B-A3B002EBED61}"/>
              </a:ext>
            </a:extLst>
          </p:cNvPr>
          <p:cNvSpPr>
            <a:spLocks noGrp="1"/>
          </p:cNvSpPr>
          <p:nvPr>
            <p:ph type="body" sz="quarter" idx="17" hasCustomPrompt="1"/>
          </p:nvPr>
        </p:nvSpPr>
        <p:spPr>
          <a:xfrm>
            <a:off x="6539555"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1" name="Rectangle 10">
            <a:extLst>
              <a:ext uri="{FF2B5EF4-FFF2-40B4-BE49-F238E27FC236}">
                <a16:creationId xmlns:a16="http://schemas.microsoft.com/office/drawing/2014/main" id="{2753018E-1432-7544-BE78-20661EEA3DFC}"/>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style guides. Copy and paste these items onto this page for ease.</a:t>
            </a:r>
          </a:p>
        </p:txBody>
      </p:sp>
      <p:sp>
        <p:nvSpPr>
          <p:cNvPr id="17" name="Content Placeholder 6">
            <a:extLst>
              <a:ext uri="{FF2B5EF4-FFF2-40B4-BE49-F238E27FC236}">
                <a16:creationId xmlns:a16="http://schemas.microsoft.com/office/drawing/2014/main" id="{1497BF54-DDDF-9C43-996F-4B56CDE6B03C}"/>
              </a:ext>
            </a:extLst>
          </p:cNvPr>
          <p:cNvSpPr>
            <a:spLocks noGrp="1"/>
          </p:cNvSpPr>
          <p:nvPr>
            <p:ph sz="quarter" idx="18" hasCustomPrompt="1"/>
          </p:nvPr>
        </p:nvSpPr>
        <p:spPr>
          <a:xfrm>
            <a:off x="6539555"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sp>
        <p:nvSpPr>
          <p:cNvPr id="18" name="Slide Number Placeholder 4">
            <a:extLst>
              <a:ext uri="{FF2B5EF4-FFF2-40B4-BE49-F238E27FC236}">
                <a16:creationId xmlns:a16="http://schemas.microsoft.com/office/drawing/2014/main" id="{B5E9271B-0820-354A-93EC-EB864320114A}"/>
              </a:ext>
            </a:extLst>
          </p:cNvPr>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15" name="Date Placeholder 2">
            <a:extLst>
              <a:ext uri="{FF2B5EF4-FFF2-40B4-BE49-F238E27FC236}">
                <a16:creationId xmlns:a16="http://schemas.microsoft.com/office/drawing/2014/main" id="{7729FF4B-AE88-DA4F-A14E-D6CE4E633DA6}"/>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6" name="Footer Placeholder 3">
            <a:extLst>
              <a:ext uri="{FF2B5EF4-FFF2-40B4-BE49-F238E27FC236}">
                <a16:creationId xmlns:a16="http://schemas.microsoft.com/office/drawing/2014/main" id="{C1CD28ED-14F1-B44C-B470-1D224D8D5F78}"/>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19" name="Text Placeholder 6">
            <a:extLst>
              <a:ext uri="{FF2B5EF4-FFF2-40B4-BE49-F238E27FC236}">
                <a16:creationId xmlns:a16="http://schemas.microsoft.com/office/drawing/2014/main" id="{87F950BD-F6BF-E946-BF59-9996741B7042}"/>
              </a:ext>
            </a:extLst>
          </p:cNvPr>
          <p:cNvSpPr>
            <a:spLocks noGrp="1"/>
          </p:cNvSpPr>
          <p:nvPr>
            <p:ph type="body" sz="quarter" idx="19"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978391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versed Content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B71C68-E69A-D043-938E-2E7E5584D68A}"/>
              </a:ext>
            </a:extLst>
          </p:cNvPr>
          <p:cNvSpPr/>
          <p:nvPr userDrawn="1"/>
        </p:nvSpPr>
        <p:spPr>
          <a:xfrm>
            <a:off x="0" y="1029589"/>
            <a:ext cx="12192000" cy="58284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6" y="2133603"/>
            <a:ext cx="11257699" cy="3746498"/>
          </a:xfrm>
          <a:prstGeom prst="rect">
            <a:avLst/>
          </a:prstGeom>
        </p:spPr>
        <p:txBody>
          <a:bodyPr/>
          <a:lstStyle>
            <a:lvl1pPr>
              <a:buClr>
                <a:schemeClr val="accent1"/>
              </a:buClr>
              <a:defRPr lang="en-GB" sz="2800" smtClean="0">
                <a:solidFill>
                  <a:schemeClr val="bg1"/>
                </a:solidFill>
                <a:effectLst/>
              </a:defRPr>
            </a:lvl1pPr>
            <a:lvl2pPr>
              <a:buClr>
                <a:schemeClr val="accent1"/>
              </a:buClr>
              <a:defRPr sz="2800">
                <a:solidFill>
                  <a:schemeClr val="bg1"/>
                </a:solidFill>
              </a:defRPr>
            </a:lvl2pPr>
            <a:lvl3pPr>
              <a:buClr>
                <a:schemeClr val="accent1"/>
              </a:buClr>
              <a:defRPr sz="2800">
                <a:solidFill>
                  <a:schemeClr val="bg1"/>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bg1"/>
                </a:solidFill>
              </a:defRPr>
            </a:lvl1pPr>
            <a:lvl2pPr>
              <a:defRPr sz="1400"/>
            </a:lvl2pPr>
            <a:lvl3pPr>
              <a:defRPr sz="1400"/>
            </a:lvl3pPr>
            <a:lvl4pPr>
              <a:defRPr sz="1400"/>
            </a:lvl4pPr>
            <a:lvl5pPr>
              <a:defRPr sz="1400"/>
            </a:lvl5pPr>
          </a:lstStyle>
          <a:p>
            <a:pPr lvl="0"/>
            <a:r>
              <a:rPr lang="en-US" dirty="0"/>
              <a:t>Subtitle</a:t>
            </a:r>
          </a:p>
        </p:txBody>
      </p:sp>
      <p:sp>
        <p:nvSpPr>
          <p:cNvPr id="21" name="Rectangle 20">
            <a:extLst>
              <a:ext uri="{FF2B5EF4-FFF2-40B4-BE49-F238E27FC236}">
                <a16:creationId xmlns:a16="http://schemas.microsoft.com/office/drawing/2014/main" id="{1B1E2C30-32D1-C047-B25A-9F37D699E14C}"/>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style guides. Copy and paste these items onto this page for ease.</a:t>
            </a:r>
          </a:p>
        </p:txBody>
      </p:sp>
      <p:sp>
        <p:nvSpPr>
          <p:cNvPr id="14" name="Date Placeholder 2">
            <a:extLst>
              <a:ext uri="{FF2B5EF4-FFF2-40B4-BE49-F238E27FC236}">
                <a16:creationId xmlns:a16="http://schemas.microsoft.com/office/drawing/2014/main" id="{43D5D473-8F2B-CC49-956D-E22C182015FD}"/>
              </a:ext>
            </a:extLst>
          </p:cNvPr>
          <p:cNvSpPr>
            <a:spLocks noGrp="1"/>
          </p:cNvSpPr>
          <p:nvPr>
            <p:ph type="dt" sz="half" idx="10"/>
          </p:nvPr>
        </p:nvSpPr>
        <p:spPr>
          <a:xfrm>
            <a:off x="479375" y="6356350"/>
            <a:ext cx="1613716" cy="365125"/>
          </a:xfrm>
          <a:prstGeom prst="rect">
            <a:avLst/>
          </a:prstGeom>
        </p:spPr>
        <p:txBody>
          <a:bodyPr/>
          <a:lstStyle>
            <a:lvl1pPr>
              <a:defRPr>
                <a:solidFill>
                  <a:schemeClr val="bg1"/>
                </a:solidFill>
              </a:defRPr>
            </a:lvl1pPr>
          </a:lstStyle>
          <a:p>
            <a:endParaRPr lang="en-GB" dirty="0"/>
          </a:p>
        </p:txBody>
      </p:sp>
      <p:sp>
        <p:nvSpPr>
          <p:cNvPr id="15" name="Footer Placeholder 3">
            <a:extLst>
              <a:ext uri="{FF2B5EF4-FFF2-40B4-BE49-F238E27FC236}">
                <a16:creationId xmlns:a16="http://schemas.microsoft.com/office/drawing/2014/main" id="{C55CF14C-1036-8240-A4D6-88C76B53C8B7}"/>
              </a:ext>
            </a:extLst>
          </p:cNvPr>
          <p:cNvSpPr>
            <a:spLocks noGrp="1"/>
          </p:cNvSpPr>
          <p:nvPr>
            <p:ph type="ftr" sz="quarter" idx="11"/>
          </p:nvPr>
        </p:nvSpPr>
        <p:spPr>
          <a:xfrm>
            <a:off x="2344804" y="6356350"/>
            <a:ext cx="3469252" cy="365125"/>
          </a:xfrm>
        </p:spPr>
        <p:txBody>
          <a:bodyPr/>
          <a:lstStyle>
            <a:lvl1pPr algn="l">
              <a:defRPr>
                <a:solidFill>
                  <a:schemeClr val="bg1"/>
                </a:solidFill>
              </a:defRPr>
            </a:lvl1pPr>
          </a:lstStyle>
          <a:p>
            <a:r>
              <a:rPr lang="en-GB"/>
              <a:t>Name, Department</a:t>
            </a:r>
            <a:endParaRPr lang="en-GB" dirty="0"/>
          </a:p>
        </p:txBody>
      </p:sp>
      <p:sp>
        <p:nvSpPr>
          <p:cNvPr id="16" name="Text Placeholder 6">
            <a:extLst>
              <a:ext uri="{FF2B5EF4-FFF2-40B4-BE49-F238E27FC236}">
                <a16:creationId xmlns:a16="http://schemas.microsoft.com/office/drawing/2014/main" id="{8B57574F-AFAA-7C43-8707-E5A503FC4EF4}"/>
              </a:ext>
            </a:extLst>
          </p:cNvPr>
          <p:cNvSpPr>
            <a:spLocks noGrp="1"/>
          </p:cNvSpPr>
          <p:nvPr>
            <p:ph type="body" sz="quarter" idx="18" hasCustomPrompt="1"/>
          </p:nvPr>
        </p:nvSpPr>
        <p:spPr>
          <a:xfrm>
            <a:off x="2219451" y="6356350"/>
            <a:ext cx="10800" cy="365125"/>
          </a:xfrm>
          <a:prstGeom prst="rect">
            <a:avLst/>
          </a:prstGeom>
          <a:solidFill>
            <a:schemeClr val="accent1"/>
          </a:solidFill>
          <a:ln>
            <a:noFill/>
          </a:ln>
        </p:spPr>
        <p:txBody>
          <a:bodyPr/>
          <a:lstStyle>
            <a:lvl1pPr marL="0" indent="0">
              <a:buNone/>
              <a:defRPr>
                <a:solidFill>
                  <a:schemeClr val="bg1"/>
                </a:solidFill>
              </a:defRPr>
            </a:lvl1pPr>
          </a:lstStyle>
          <a:p>
            <a:pPr lvl="0"/>
            <a:r>
              <a:rPr lang="en-US" dirty="0"/>
              <a:t> </a:t>
            </a:r>
          </a:p>
        </p:txBody>
      </p:sp>
    </p:spTree>
    <p:extLst>
      <p:ext uri="{BB962C8B-B14F-4D97-AF65-F5344CB8AC3E}">
        <p14:creationId xmlns:p14="http://schemas.microsoft.com/office/powerpoint/2010/main" val="2649297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Joint Client Slide">
    <p:spTree>
      <p:nvGrpSpPr>
        <p:cNvPr id="1" name=""/>
        <p:cNvGrpSpPr/>
        <p:nvPr/>
      </p:nvGrpSpPr>
      <p:grpSpPr>
        <a:xfrm>
          <a:off x="0" y="0"/>
          <a:ext cx="0" cy="0"/>
          <a:chOff x="0" y="0"/>
          <a:chExt cx="0" cy="0"/>
        </a:xfrm>
      </p:grpSpPr>
      <p:sp>
        <p:nvSpPr>
          <p:cNvPr id="8" name="Rectangle 7"/>
          <p:cNvSpPr/>
          <p:nvPr userDrawn="1"/>
        </p:nvSpPr>
        <p:spPr>
          <a:xfrm>
            <a:off x="0" y="-2"/>
            <a:ext cx="12192000" cy="6858001"/>
          </a:xfrm>
          <a:prstGeom prst="rect">
            <a:avLst/>
          </a:prstGeom>
          <a:gradFill flip="none" rotWithShape="1">
            <a:gsLst>
              <a:gs pos="50000">
                <a:srgbClr val="0E6394"/>
              </a:gs>
              <a:gs pos="1700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flipH="1">
            <a:off x="0" y="-2"/>
            <a:ext cx="12192000" cy="6858001"/>
          </a:xfrm>
          <a:prstGeom prst="rect">
            <a:avLst/>
          </a:prstGeom>
          <a:blipFill dpi="0" rotWithShape="1">
            <a:blip r:embed="rId2">
              <a:alphaModFix amt="52000"/>
            </a:blip>
            <a:srcRect/>
            <a:stretch>
              <a:fillRect t="-45" b="-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3396000" y="1742900"/>
            <a:ext cx="5400000" cy="2387600"/>
          </a:xfrm>
        </p:spPr>
        <p:txBody>
          <a:bodyPr anchor="ctr">
            <a:normAutofit/>
          </a:bodyPr>
          <a:lstStyle>
            <a:lvl1pPr algn="ctr">
              <a:lnSpc>
                <a:spcPct val="100000"/>
              </a:lnSpc>
              <a:defRPr sz="5400" b="1">
                <a:solidFill>
                  <a:schemeClr val="bg1"/>
                </a:solidFill>
              </a:defRPr>
            </a:lvl1pPr>
          </a:lstStyle>
          <a:p>
            <a:r>
              <a:rPr lang="en-US" dirty="0"/>
              <a:t>Click to edit Master title style</a:t>
            </a:r>
            <a:endParaRPr lang="en-GB" dirty="0"/>
          </a:p>
        </p:txBody>
      </p:sp>
      <p:sp>
        <p:nvSpPr>
          <p:cNvPr id="6" name="Text Placeholder 5"/>
          <p:cNvSpPr>
            <a:spLocks noGrp="1"/>
          </p:cNvSpPr>
          <p:nvPr>
            <p:ph type="body" sz="quarter" idx="10" hasCustomPrompt="1"/>
          </p:nvPr>
        </p:nvSpPr>
        <p:spPr>
          <a:xfrm>
            <a:off x="3396099" y="4161275"/>
            <a:ext cx="5399803" cy="1079795"/>
          </a:xfrm>
          <a:prstGeom prst="rect">
            <a:avLst/>
          </a:prstGeom>
        </p:spPr>
        <p:txBody>
          <a:bodyPr anchor="ctr">
            <a:normAutofit/>
          </a:bodyPr>
          <a:lstStyle>
            <a:lvl1pPr marL="0" indent="0" algn="ctr">
              <a:buNone/>
              <a:defRPr sz="2800" b="1" baseline="0">
                <a:solidFill>
                  <a:schemeClr val="bg1"/>
                </a:solidFill>
                <a:latin typeface="+mj-lt"/>
              </a:defRPr>
            </a:lvl1pPr>
          </a:lstStyle>
          <a:p>
            <a:pPr lvl="0"/>
            <a:r>
              <a:rPr lang="en-GB" dirty="0"/>
              <a:t>Insert Text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
        <p:nvSpPr>
          <p:cNvPr id="10" name="Rectangle 9"/>
          <p:cNvSpPr/>
          <p:nvPr userDrawn="1"/>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dirty="0">
              <a:latin typeface="+mj-lt"/>
            </a:endParaRPr>
          </a:p>
        </p:txBody>
      </p:sp>
    </p:spTree>
    <p:extLst>
      <p:ext uri="{BB962C8B-B14F-4D97-AF65-F5344CB8AC3E}">
        <p14:creationId xmlns:p14="http://schemas.microsoft.com/office/powerpoint/2010/main" val="125853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B71C68-E69A-D043-938E-2E7E5584D68A}"/>
              </a:ext>
            </a:extLst>
          </p:cNvPr>
          <p:cNvSpPr/>
          <p:nvPr userDrawn="1"/>
        </p:nvSpPr>
        <p:spPr>
          <a:xfrm>
            <a:off x="0" y="1029589"/>
            <a:ext cx="12192000" cy="58284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6150624" cy="1944467"/>
          </a:xfrm>
          <a:prstGeom prst="rect">
            <a:avLst/>
          </a:prstGeom>
        </p:spPr>
        <p:txBody>
          <a:bodyPr>
            <a:noAutofit/>
          </a:bodyPr>
          <a:lstStyle>
            <a:lvl1pPr marL="0" indent="0">
              <a:buNone/>
              <a:defRPr sz="4000" b="0">
                <a:solidFill>
                  <a:schemeClr val="bg1"/>
                </a:solidFill>
                <a:latin typeface="Georgia" panose="02040502050405020303" pitchFamily="18" charset="0"/>
              </a:defRPr>
            </a:lvl1pPr>
            <a:lvl2pPr>
              <a:defRPr sz="1400"/>
            </a:lvl2pPr>
            <a:lvl3pPr>
              <a:defRPr sz="1400"/>
            </a:lvl3pPr>
            <a:lvl4pPr>
              <a:defRPr sz="1400"/>
            </a:lvl4pPr>
            <a:lvl5pPr>
              <a:defRPr sz="1400"/>
            </a:lvl5pPr>
          </a:lstStyle>
          <a:p>
            <a:pPr lvl="0"/>
            <a:r>
              <a:rPr lang="en-US" dirty="0"/>
              <a:t>Quote text goes here – Georgia 40pt</a:t>
            </a:r>
          </a:p>
        </p:txBody>
      </p:sp>
      <p:sp>
        <p:nvSpPr>
          <p:cNvPr id="21" name="Rectangle 20">
            <a:extLst>
              <a:ext uri="{FF2B5EF4-FFF2-40B4-BE49-F238E27FC236}">
                <a16:creationId xmlns:a16="http://schemas.microsoft.com/office/drawing/2014/main" id="{1B1E2C30-32D1-C047-B25A-9F37D699E14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style guides. Copy and paste these items onto this page for ease.</a:t>
            </a:r>
          </a:p>
        </p:txBody>
      </p:sp>
      <p:sp>
        <p:nvSpPr>
          <p:cNvPr id="13" name="Date Placeholder 2">
            <a:extLst>
              <a:ext uri="{FF2B5EF4-FFF2-40B4-BE49-F238E27FC236}">
                <a16:creationId xmlns:a16="http://schemas.microsoft.com/office/drawing/2014/main" id="{F0E20FF6-087C-254D-B377-87B46F300B23}"/>
              </a:ext>
            </a:extLst>
          </p:cNvPr>
          <p:cNvSpPr>
            <a:spLocks noGrp="1"/>
          </p:cNvSpPr>
          <p:nvPr>
            <p:ph type="dt" sz="half" idx="10"/>
          </p:nvPr>
        </p:nvSpPr>
        <p:spPr>
          <a:xfrm>
            <a:off x="479375" y="6356350"/>
            <a:ext cx="1613716" cy="365125"/>
          </a:xfrm>
          <a:prstGeom prst="rect">
            <a:avLst/>
          </a:prstGeom>
        </p:spPr>
        <p:txBody>
          <a:bodyPr/>
          <a:lstStyle>
            <a:lvl1pPr>
              <a:defRPr>
                <a:solidFill>
                  <a:schemeClr val="bg1"/>
                </a:solidFill>
              </a:defRPr>
            </a:lvl1pPr>
          </a:lstStyle>
          <a:p>
            <a:endParaRPr lang="en-GB" dirty="0"/>
          </a:p>
        </p:txBody>
      </p:sp>
      <p:sp>
        <p:nvSpPr>
          <p:cNvPr id="14" name="Footer Placeholder 3">
            <a:extLst>
              <a:ext uri="{FF2B5EF4-FFF2-40B4-BE49-F238E27FC236}">
                <a16:creationId xmlns:a16="http://schemas.microsoft.com/office/drawing/2014/main" id="{26250FB6-DFDE-CC4E-BD54-E44B31D1F605}"/>
              </a:ext>
            </a:extLst>
          </p:cNvPr>
          <p:cNvSpPr>
            <a:spLocks noGrp="1"/>
          </p:cNvSpPr>
          <p:nvPr>
            <p:ph type="ftr" sz="quarter" idx="11"/>
          </p:nvPr>
        </p:nvSpPr>
        <p:spPr>
          <a:xfrm>
            <a:off x="2344804" y="6356350"/>
            <a:ext cx="3469252" cy="365125"/>
          </a:xfrm>
        </p:spPr>
        <p:txBody>
          <a:bodyPr/>
          <a:lstStyle>
            <a:lvl1pPr algn="l">
              <a:defRPr>
                <a:solidFill>
                  <a:schemeClr val="bg1"/>
                </a:solidFill>
              </a:defRPr>
            </a:lvl1pPr>
          </a:lstStyle>
          <a:p>
            <a:r>
              <a:rPr lang="en-GB"/>
              <a:t>Name, Department</a:t>
            </a:r>
            <a:endParaRPr lang="en-GB" dirty="0"/>
          </a:p>
        </p:txBody>
      </p:sp>
      <p:sp>
        <p:nvSpPr>
          <p:cNvPr id="15" name="Text Placeholder 6">
            <a:extLst>
              <a:ext uri="{FF2B5EF4-FFF2-40B4-BE49-F238E27FC236}">
                <a16:creationId xmlns:a16="http://schemas.microsoft.com/office/drawing/2014/main" id="{FE546460-2F3C-B743-ACBE-47CE198D335B}"/>
              </a:ext>
            </a:extLst>
          </p:cNvPr>
          <p:cNvSpPr>
            <a:spLocks noGrp="1"/>
          </p:cNvSpPr>
          <p:nvPr>
            <p:ph type="body" sz="quarter" idx="18" hasCustomPrompt="1"/>
          </p:nvPr>
        </p:nvSpPr>
        <p:spPr>
          <a:xfrm>
            <a:off x="2219451" y="6356350"/>
            <a:ext cx="10800" cy="365125"/>
          </a:xfrm>
          <a:prstGeom prst="rect">
            <a:avLst/>
          </a:prstGeom>
          <a:solidFill>
            <a:schemeClr val="accent1"/>
          </a:solidFill>
          <a:ln>
            <a:noFill/>
          </a:ln>
        </p:spPr>
        <p:txBody>
          <a:bodyPr/>
          <a:lstStyle>
            <a:lvl1pPr marL="0" indent="0">
              <a:buNone/>
              <a:defRPr>
                <a:solidFill>
                  <a:schemeClr val="bg1"/>
                </a:solidFill>
              </a:defRPr>
            </a:lvl1pPr>
          </a:lstStyle>
          <a:p>
            <a:pPr lvl="0"/>
            <a:r>
              <a:rPr lang="en-US" dirty="0"/>
              <a:t> </a:t>
            </a:r>
          </a:p>
        </p:txBody>
      </p:sp>
    </p:spTree>
    <p:extLst>
      <p:ext uri="{BB962C8B-B14F-4D97-AF65-F5344CB8AC3E}">
        <p14:creationId xmlns:p14="http://schemas.microsoft.com/office/powerpoint/2010/main" val="1996795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Block Content Slide">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6" name="Rectangle 5">
            <a:extLst>
              <a:ext uri="{FF2B5EF4-FFF2-40B4-BE49-F238E27FC236}">
                <a16:creationId xmlns:a16="http://schemas.microsoft.com/office/drawing/2014/main" id="{5897768A-E936-2047-B272-A71830C2F46A}"/>
              </a:ext>
            </a:extLst>
          </p:cNvPr>
          <p:cNvSpPr/>
          <p:nvPr userDrawn="1"/>
        </p:nvSpPr>
        <p:spPr>
          <a:xfrm>
            <a:off x="6096000" y="1029589"/>
            <a:ext cx="6096000" cy="58284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6">
            <a:extLst>
              <a:ext uri="{FF2B5EF4-FFF2-40B4-BE49-F238E27FC236}">
                <a16:creationId xmlns:a16="http://schemas.microsoft.com/office/drawing/2014/main" id="{FE17E21C-B85B-934A-BF9C-B51FD202E06D}"/>
              </a:ext>
            </a:extLst>
          </p:cNvPr>
          <p:cNvSpPr>
            <a:spLocks noGrp="1"/>
          </p:cNvSpPr>
          <p:nvPr>
            <p:ph sz="quarter" idx="16" hasCustomPrompt="1"/>
          </p:nvPr>
        </p:nvSpPr>
        <p:spPr>
          <a:xfrm>
            <a:off x="6539555" y="2133603"/>
            <a:ext cx="5197519" cy="3746498"/>
          </a:xfrm>
          <a:prstGeom prst="rect">
            <a:avLst/>
          </a:prstGeom>
        </p:spPr>
        <p:txBody>
          <a:bodyPr/>
          <a:lstStyle>
            <a:lvl1pPr>
              <a:buClr>
                <a:schemeClr val="bg1"/>
              </a:buClr>
              <a:defRPr lang="en-GB" sz="2800" smtClean="0">
                <a:solidFill>
                  <a:schemeClr val="bg1"/>
                </a:solidFill>
                <a:effectLst/>
              </a:defRPr>
            </a:lvl1pPr>
            <a:lvl2pPr>
              <a:buClr>
                <a:schemeClr val="bg1"/>
              </a:buClr>
              <a:defRPr sz="2800">
                <a:solidFill>
                  <a:schemeClr val="bg1"/>
                </a:solidFill>
              </a:defRPr>
            </a:lvl2pPr>
            <a:lvl3pPr>
              <a:buClr>
                <a:schemeClr val="bg1"/>
              </a:buClr>
              <a:defRPr sz="2800">
                <a:solidFill>
                  <a:schemeClr val="bg1"/>
                </a:solidFill>
              </a:defRPr>
            </a:lvl3pPr>
          </a:lstStyle>
          <a:p>
            <a:pPr lvl="0"/>
            <a:r>
              <a:rPr lang="en-US" dirty="0"/>
              <a:t>Body text – Arial 28pt</a:t>
            </a:r>
          </a:p>
          <a:p>
            <a:pPr lvl="1"/>
            <a:r>
              <a:rPr lang="en-US" dirty="0"/>
              <a:t>Second text – Arial 28pt</a:t>
            </a:r>
          </a:p>
          <a:p>
            <a:pPr lvl="2"/>
            <a:r>
              <a:rPr lang="en-US" dirty="0"/>
              <a:t>Third text – Arial 28pt</a:t>
            </a:r>
          </a:p>
        </p:txBody>
      </p:sp>
      <p:sp>
        <p:nvSpPr>
          <p:cNvPr id="14" name="Text Placeholder 18">
            <a:extLst>
              <a:ext uri="{FF2B5EF4-FFF2-40B4-BE49-F238E27FC236}">
                <a16:creationId xmlns:a16="http://schemas.microsoft.com/office/drawing/2014/main" id="{2EB8B77C-1456-2F4D-971B-A3B002EBED61}"/>
              </a:ext>
            </a:extLst>
          </p:cNvPr>
          <p:cNvSpPr>
            <a:spLocks noGrp="1"/>
          </p:cNvSpPr>
          <p:nvPr>
            <p:ph type="body" sz="quarter" idx="17" hasCustomPrompt="1"/>
          </p:nvPr>
        </p:nvSpPr>
        <p:spPr>
          <a:xfrm>
            <a:off x="6539555" y="1484533"/>
            <a:ext cx="5197519" cy="627765"/>
          </a:xfrm>
          <a:prstGeom prst="rect">
            <a:avLst/>
          </a:prstGeom>
        </p:spPr>
        <p:txBody>
          <a:bodyPr>
            <a:noAutofit/>
          </a:bodyPr>
          <a:lstStyle>
            <a:lvl1pPr marL="0" indent="0">
              <a:buNone/>
              <a:defRPr sz="2800" b="1">
                <a:solidFill>
                  <a:schemeClr val="bg1"/>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11" name="Rectangle 10">
            <a:extLst>
              <a:ext uri="{FF2B5EF4-FFF2-40B4-BE49-F238E27FC236}">
                <a16:creationId xmlns:a16="http://schemas.microsoft.com/office/drawing/2014/main" id="{2753018E-1432-7544-BE78-20661EEA3DF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style guides. Copy and paste these items onto this page for ease.</a:t>
            </a:r>
          </a:p>
        </p:txBody>
      </p:sp>
      <p:sp>
        <p:nvSpPr>
          <p:cNvPr id="16" name="Date Placeholder 2">
            <a:extLst>
              <a:ext uri="{FF2B5EF4-FFF2-40B4-BE49-F238E27FC236}">
                <a16:creationId xmlns:a16="http://schemas.microsoft.com/office/drawing/2014/main" id="{2A486383-7D66-0D46-B7B2-852429AEEE8A}"/>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7" name="Footer Placeholder 3">
            <a:extLst>
              <a:ext uri="{FF2B5EF4-FFF2-40B4-BE49-F238E27FC236}">
                <a16:creationId xmlns:a16="http://schemas.microsoft.com/office/drawing/2014/main" id="{305C388A-4F4A-D046-A14C-1966CD505AF0}"/>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18" name="Text Placeholder 6">
            <a:extLst>
              <a:ext uri="{FF2B5EF4-FFF2-40B4-BE49-F238E27FC236}">
                <a16:creationId xmlns:a16="http://schemas.microsoft.com/office/drawing/2014/main" id="{01B3FD81-10DD-0342-9AA1-E2491DE80161}"/>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81934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ey Fact &amp; Figures Slide 1">
    <p:spTree>
      <p:nvGrpSpPr>
        <p:cNvPr id="1" name=""/>
        <p:cNvGrpSpPr/>
        <p:nvPr/>
      </p:nvGrpSpPr>
      <p:grpSpPr>
        <a:xfrm>
          <a:off x="0" y="0"/>
          <a:ext cx="0" cy="0"/>
          <a:chOff x="0" y="0"/>
          <a:chExt cx="0" cy="0"/>
        </a:xfrm>
      </p:grpSpPr>
      <p:sp>
        <p:nvSpPr>
          <p:cNvPr id="29" name="Text Placeholder 3">
            <a:extLst>
              <a:ext uri="{FF2B5EF4-FFF2-40B4-BE49-F238E27FC236}">
                <a16:creationId xmlns:a16="http://schemas.microsoft.com/office/drawing/2014/main" id="{3E8FE9F4-4522-2A4A-9C2C-E14E46615C79}"/>
              </a:ext>
            </a:extLst>
          </p:cNvPr>
          <p:cNvSpPr>
            <a:spLocks noGrp="1"/>
          </p:cNvSpPr>
          <p:nvPr>
            <p:ph type="body" sz="quarter" idx="26" hasCustomPrompt="1"/>
          </p:nvPr>
        </p:nvSpPr>
        <p:spPr>
          <a:xfrm>
            <a:off x="6102114" y="3806825"/>
            <a:ext cx="3041886" cy="3051175"/>
          </a:xfrm>
          <a:prstGeom prst="rect">
            <a:avLst/>
          </a:prstGeom>
          <a:solidFill>
            <a:schemeClr val="accent5"/>
          </a:solidFill>
        </p:spPr>
        <p:txBody>
          <a:bodyPr/>
          <a:lstStyle>
            <a:lvl1pPr marL="0" indent="0">
              <a:buNone/>
              <a:defRPr/>
            </a:lvl1pPr>
          </a:lstStyle>
          <a:p>
            <a:pPr lvl="0"/>
            <a:r>
              <a:rPr lang="en-US" dirty="0"/>
              <a:t> </a:t>
            </a:r>
          </a:p>
        </p:txBody>
      </p:sp>
      <p:sp>
        <p:nvSpPr>
          <p:cNvPr id="24" name="Text Placeholder 3">
            <a:extLst>
              <a:ext uri="{FF2B5EF4-FFF2-40B4-BE49-F238E27FC236}">
                <a16:creationId xmlns:a16="http://schemas.microsoft.com/office/drawing/2014/main" id="{EB8BEFA4-C2B9-BD42-A0A5-04F3692367BB}"/>
              </a:ext>
            </a:extLst>
          </p:cNvPr>
          <p:cNvSpPr>
            <a:spLocks noGrp="1"/>
          </p:cNvSpPr>
          <p:nvPr>
            <p:ph type="body" sz="quarter" idx="24" hasCustomPrompt="1"/>
          </p:nvPr>
        </p:nvSpPr>
        <p:spPr>
          <a:xfrm>
            <a:off x="9153231" y="3806825"/>
            <a:ext cx="3041886" cy="3051175"/>
          </a:xfrm>
          <a:prstGeom prst="rect">
            <a:avLst/>
          </a:prstGeom>
          <a:solidFill>
            <a:schemeClr val="accent3"/>
          </a:solidFill>
        </p:spPr>
        <p:txBody>
          <a:bodyPr/>
          <a:lstStyle>
            <a:lvl1pPr marL="0" indent="0">
              <a:buNone/>
              <a:defRPr/>
            </a:lvl1pPr>
          </a:lstStyle>
          <a:p>
            <a:pPr lvl="0"/>
            <a:r>
              <a:rPr lang="en-US" dirty="0"/>
              <a:t> </a:t>
            </a:r>
          </a:p>
        </p:txBody>
      </p:sp>
      <p:sp>
        <p:nvSpPr>
          <p:cNvPr id="25" name="Text Placeholder 3">
            <a:extLst>
              <a:ext uri="{FF2B5EF4-FFF2-40B4-BE49-F238E27FC236}">
                <a16:creationId xmlns:a16="http://schemas.microsoft.com/office/drawing/2014/main" id="{38429D8B-070F-B34C-94B7-DEF1C90FAA04}"/>
              </a:ext>
            </a:extLst>
          </p:cNvPr>
          <p:cNvSpPr>
            <a:spLocks noGrp="1"/>
          </p:cNvSpPr>
          <p:nvPr>
            <p:ph type="body" sz="quarter" idx="25" hasCustomPrompt="1"/>
          </p:nvPr>
        </p:nvSpPr>
        <p:spPr>
          <a:xfrm>
            <a:off x="6099117" y="1030288"/>
            <a:ext cx="6096000" cy="2776537"/>
          </a:xfrm>
          <a:prstGeom prst="rect">
            <a:avLst/>
          </a:prstGeom>
          <a:solidFill>
            <a:schemeClr val="accent1"/>
          </a:solidFill>
        </p:spPr>
        <p:txBody>
          <a:bodyPr/>
          <a:lstStyle>
            <a:lvl1pPr marL="0" indent="0">
              <a:buNone/>
              <a:defRPr/>
            </a:lvl1pPr>
          </a:lstStyle>
          <a:p>
            <a:pPr lvl="0"/>
            <a:r>
              <a:rPr lang="en-US" dirty="0"/>
              <a:t> </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11" name="Rectangle 10">
            <a:extLst>
              <a:ext uri="{FF2B5EF4-FFF2-40B4-BE49-F238E27FC236}">
                <a16:creationId xmlns:a16="http://schemas.microsoft.com/office/drawing/2014/main" id="{2753018E-1432-7544-BE78-20661EEA3DF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Use this slide to showcase key facts and figures by editing the text in these boxes. Options with less boxes are also available in under the ’Layouts’ button.</a:t>
            </a:r>
          </a:p>
        </p:txBody>
      </p:sp>
      <p:sp>
        <p:nvSpPr>
          <p:cNvPr id="15" name="Text Placeholder 14">
            <a:extLst>
              <a:ext uri="{FF2B5EF4-FFF2-40B4-BE49-F238E27FC236}">
                <a16:creationId xmlns:a16="http://schemas.microsoft.com/office/drawing/2014/main" id="{885012C2-4993-F54F-A804-693637D33D7D}"/>
              </a:ext>
            </a:extLst>
          </p:cNvPr>
          <p:cNvSpPr>
            <a:spLocks noGrp="1"/>
          </p:cNvSpPr>
          <p:nvPr>
            <p:ph type="body" sz="quarter" idx="16" hasCustomPrompt="1"/>
          </p:nvPr>
        </p:nvSpPr>
        <p:spPr>
          <a:xfrm>
            <a:off x="6316246" y="1325014"/>
            <a:ext cx="4107914" cy="1685077"/>
          </a:xfrm>
          <a:prstGeom prst="rect">
            <a:avLst/>
          </a:prstGeom>
        </p:spPr>
        <p:txBody>
          <a:bodyPr wrap="square">
            <a:spAutoFit/>
          </a:bodyPr>
          <a:lstStyle>
            <a:lvl1pPr marL="0" indent="0">
              <a:buNone/>
              <a:defRPr sz="11500" b="1">
                <a:solidFill>
                  <a:schemeClr val="tx1"/>
                </a:solidFill>
              </a:defRPr>
            </a:lvl1pPr>
            <a:lvl2pPr>
              <a:defRPr sz="3600"/>
            </a:lvl2pPr>
            <a:lvl3pPr>
              <a:defRPr sz="3600"/>
            </a:lvl3pPr>
            <a:lvl4pPr>
              <a:defRPr sz="3600"/>
            </a:lvl4pPr>
            <a:lvl5pPr>
              <a:defRPr sz="3600"/>
            </a:lvl5pPr>
          </a:lstStyle>
          <a:p>
            <a:pPr lvl="0"/>
            <a:r>
              <a:rPr lang="en-US" dirty="0"/>
              <a:t>1 in 5</a:t>
            </a:r>
          </a:p>
        </p:txBody>
      </p:sp>
      <p:sp>
        <p:nvSpPr>
          <p:cNvPr id="22" name="Text Placeholder 14">
            <a:extLst>
              <a:ext uri="{FF2B5EF4-FFF2-40B4-BE49-F238E27FC236}">
                <a16:creationId xmlns:a16="http://schemas.microsoft.com/office/drawing/2014/main" id="{F96B15A1-3AF6-A640-A190-8E8291CF1A96}"/>
              </a:ext>
            </a:extLst>
          </p:cNvPr>
          <p:cNvSpPr>
            <a:spLocks noGrp="1"/>
          </p:cNvSpPr>
          <p:nvPr>
            <p:ph type="body" sz="quarter" idx="17" hasCustomPrompt="1"/>
          </p:nvPr>
        </p:nvSpPr>
        <p:spPr>
          <a:xfrm>
            <a:off x="6316246" y="2968285"/>
            <a:ext cx="5420828" cy="507831"/>
          </a:xfrm>
          <a:prstGeom prst="rect">
            <a:avLst/>
          </a:prstGeom>
        </p:spPr>
        <p:txBody>
          <a:bodyPr wrap="square">
            <a:spAutoFit/>
          </a:bodyPr>
          <a:lstStyle>
            <a:lvl1pPr marL="0" indent="0">
              <a:buNone/>
              <a:defRPr lang="en-GB" sz="3000" smtClean="0">
                <a:solidFill>
                  <a:schemeClr val="tx1"/>
                </a:solidFill>
                <a:effectLst/>
              </a:defRPr>
            </a:lvl1pPr>
            <a:lvl2pPr>
              <a:defRPr sz="3600"/>
            </a:lvl2pPr>
            <a:lvl3pPr>
              <a:defRPr sz="3600"/>
            </a:lvl3pPr>
            <a:lvl4pPr>
              <a:defRPr sz="3600"/>
            </a:lvl4pPr>
            <a:lvl5pPr>
              <a:defRPr sz="3600"/>
            </a:lvl5pPr>
          </a:lstStyle>
          <a:p>
            <a:r>
              <a:rPr lang="en-GB" dirty="0">
                <a:solidFill>
                  <a:srgbClr val="011C67"/>
                </a:solidFill>
                <a:effectLst/>
                <a:latin typeface="Arial" panose="020B0604020202020204" pitchFamily="34" charset="0"/>
              </a:rPr>
              <a:t>Lorem ipsum </a:t>
            </a:r>
            <a:r>
              <a:rPr lang="en-GB" dirty="0" err="1">
                <a:solidFill>
                  <a:srgbClr val="011C67"/>
                </a:solidFill>
                <a:effectLst/>
                <a:latin typeface="Arial" panose="020B0604020202020204" pitchFamily="34" charset="0"/>
              </a:rPr>
              <a:t>dolor</a:t>
            </a:r>
            <a:r>
              <a:rPr lang="en-GB" dirty="0">
                <a:solidFill>
                  <a:srgbClr val="011C67"/>
                </a:solidFill>
                <a:effectLst/>
                <a:latin typeface="Arial" panose="020B0604020202020204" pitchFamily="34" charset="0"/>
              </a:rPr>
              <a:t> sit </a:t>
            </a:r>
            <a:r>
              <a:rPr lang="en-GB" dirty="0" err="1">
                <a:solidFill>
                  <a:srgbClr val="011C67"/>
                </a:solidFill>
                <a:effectLst/>
                <a:latin typeface="Arial" panose="020B0604020202020204" pitchFamily="34" charset="0"/>
              </a:rPr>
              <a:t>amet</a:t>
            </a:r>
            <a:endParaRPr lang="en-GB" dirty="0">
              <a:solidFill>
                <a:srgbClr val="011C67"/>
              </a:solidFill>
              <a:effectLst/>
              <a:latin typeface="Arial" panose="020B0604020202020204" pitchFamily="34" charset="0"/>
            </a:endParaRPr>
          </a:p>
        </p:txBody>
      </p:sp>
      <p:sp>
        <p:nvSpPr>
          <p:cNvPr id="23" name="Text Placeholder 14">
            <a:extLst>
              <a:ext uri="{FF2B5EF4-FFF2-40B4-BE49-F238E27FC236}">
                <a16:creationId xmlns:a16="http://schemas.microsoft.com/office/drawing/2014/main" id="{45F9D20A-60A4-B749-9837-8CF6B9AF3549}"/>
              </a:ext>
            </a:extLst>
          </p:cNvPr>
          <p:cNvSpPr>
            <a:spLocks noGrp="1"/>
          </p:cNvSpPr>
          <p:nvPr>
            <p:ph type="body" sz="quarter" idx="18" hasCustomPrompt="1"/>
          </p:nvPr>
        </p:nvSpPr>
        <p:spPr>
          <a:xfrm>
            <a:off x="6316246" y="3997876"/>
            <a:ext cx="2616739" cy="1311128"/>
          </a:xfrm>
          <a:prstGeom prst="rect">
            <a:avLst/>
          </a:prstGeom>
        </p:spPr>
        <p:txBody>
          <a:bodyPr wrap="square">
            <a:spAutoFit/>
          </a:bodyPr>
          <a:lstStyle>
            <a:lvl1pPr marL="0" indent="0">
              <a:buNone/>
              <a:defRPr sz="8800" b="1">
                <a:solidFill>
                  <a:schemeClr val="bg1"/>
                </a:solidFill>
              </a:defRPr>
            </a:lvl1pPr>
            <a:lvl2pPr>
              <a:defRPr sz="3600"/>
            </a:lvl2pPr>
            <a:lvl3pPr>
              <a:defRPr sz="3600"/>
            </a:lvl3pPr>
            <a:lvl4pPr>
              <a:defRPr sz="3600"/>
            </a:lvl4pPr>
            <a:lvl5pPr>
              <a:defRPr sz="3600"/>
            </a:lvl5pPr>
          </a:lstStyle>
          <a:p>
            <a:pPr lvl="0"/>
            <a:r>
              <a:rPr lang="en-US" dirty="0"/>
              <a:t>75%</a:t>
            </a:r>
          </a:p>
        </p:txBody>
      </p:sp>
      <p:sp>
        <p:nvSpPr>
          <p:cNvPr id="26" name="Text Placeholder 25">
            <a:extLst>
              <a:ext uri="{FF2B5EF4-FFF2-40B4-BE49-F238E27FC236}">
                <a16:creationId xmlns:a16="http://schemas.microsoft.com/office/drawing/2014/main" id="{2269F27E-1C0A-A446-B7C7-C4A5F893663E}"/>
              </a:ext>
            </a:extLst>
          </p:cNvPr>
          <p:cNvSpPr>
            <a:spLocks noGrp="1"/>
          </p:cNvSpPr>
          <p:nvPr>
            <p:ph type="body" sz="quarter" idx="19" hasCustomPrompt="1"/>
          </p:nvPr>
        </p:nvSpPr>
        <p:spPr>
          <a:xfrm>
            <a:off x="6316663" y="5308600"/>
            <a:ext cx="2616200" cy="867930"/>
          </a:xfrm>
          <a:prstGeom prst="rect">
            <a:avLst/>
          </a:prstGeom>
        </p:spPr>
        <p:txBody>
          <a:bodyPr>
            <a:spAutoFit/>
          </a:bodyPr>
          <a:lstStyle>
            <a:lvl1pPr marL="0" indent="0">
              <a:buNone/>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lvl="0"/>
            <a:r>
              <a:rPr lang="en-US" dirty="0"/>
              <a:t>Lorem ipsum dolor sit </a:t>
            </a:r>
            <a:r>
              <a:rPr lang="en-US" dirty="0" err="1"/>
              <a:t>amet</a:t>
            </a:r>
            <a:endParaRPr lang="en-US" dirty="0"/>
          </a:p>
        </p:txBody>
      </p:sp>
      <p:sp>
        <p:nvSpPr>
          <p:cNvPr id="27" name="Text Placeholder 14">
            <a:extLst>
              <a:ext uri="{FF2B5EF4-FFF2-40B4-BE49-F238E27FC236}">
                <a16:creationId xmlns:a16="http://schemas.microsoft.com/office/drawing/2014/main" id="{3DF3D1FC-03B8-E04D-9DA6-CDB5C487C44C}"/>
              </a:ext>
            </a:extLst>
          </p:cNvPr>
          <p:cNvSpPr>
            <a:spLocks noGrp="1"/>
          </p:cNvSpPr>
          <p:nvPr>
            <p:ph type="body" sz="quarter" idx="20" hasCustomPrompt="1"/>
          </p:nvPr>
        </p:nvSpPr>
        <p:spPr>
          <a:xfrm>
            <a:off x="9312665" y="4521347"/>
            <a:ext cx="2616739" cy="1311128"/>
          </a:xfrm>
          <a:prstGeom prst="rect">
            <a:avLst/>
          </a:prstGeom>
        </p:spPr>
        <p:txBody>
          <a:bodyPr wrap="square">
            <a:spAutoFit/>
          </a:bodyPr>
          <a:lstStyle>
            <a:lvl1pPr marL="0" indent="0">
              <a:buNone/>
              <a:defRPr sz="8800" b="1">
                <a:solidFill>
                  <a:schemeClr val="bg1"/>
                </a:solidFill>
              </a:defRPr>
            </a:lvl1pPr>
            <a:lvl2pPr>
              <a:defRPr sz="3600"/>
            </a:lvl2pPr>
            <a:lvl3pPr>
              <a:defRPr sz="3600"/>
            </a:lvl3pPr>
            <a:lvl4pPr>
              <a:defRPr sz="3600"/>
            </a:lvl4pPr>
            <a:lvl5pPr>
              <a:defRPr sz="3600"/>
            </a:lvl5pPr>
          </a:lstStyle>
          <a:p>
            <a:pPr lvl="0"/>
            <a:r>
              <a:rPr lang="en-US" dirty="0"/>
              <a:t>£2m</a:t>
            </a:r>
          </a:p>
        </p:txBody>
      </p:sp>
      <p:sp>
        <p:nvSpPr>
          <p:cNvPr id="28" name="Text Placeholder 25">
            <a:extLst>
              <a:ext uri="{FF2B5EF4-FFF2-40B4-BE49-F238E27FC236}">
                <a16:creationId xmlns:a16="http://schemas.microsoft.com/office/drawing/2014/main" id="{F4AE2FA4-A530-1540-800A-6A0ACFD551D4}"/>
              </a:ext>
            </a:extLst>
          </p:cNvPr>
          <p:cNvSpPr>
            <a:spLocks noGrp="1"/>
          </p:cNvSpPr>
          <p:nvPr>
            <p:ph type="body" sz="quarter" idx="21" hasCustomPrompt="1"/>
          </p:nvPr>
        </p:nvSpPr>
        <p:spPr>
          <a:xfrm>
            <a:off x="9313082" y="3999041"/>
            <a:ext cx="2616200" cy="480131"/>
          </a:xfrm>
          <a:prstGeom prst="rect">
            <a:avLst/>
          </a:prstGeom>
        </p:spPr>
        <p:txBody>
          <a:bodyPr>
            <a:spAutoFit/>
          </a:bodyPr>
          <a:lstStyle>
            <a:lvl1pPr marL="0" indent="0">
              <a:buNone/>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lvl="0"/>
            <a:r>
              <a:rPr lang="en-US" dirty="0"/>
              <a:t>Lorem ipsum</a:t>
            </a:r>
          </a:p>
        </p:txBody>
      </p:sp>
      <p:sp>
        <p:nvSpPr>
          <p:cNvPr id="33" name="Text Placeholder 25">
            <a:extLst>
              <a:ext uri="{FF2B5EF4-FFF2-40B4-BE49-F238E27FC236}">
                <a16:creationId xmlns:a16="http://schemas.microsoft.com/office/drawing/2014/main" id="{47168AAF-B20D-5A42-B75B-7723535923C5}"/>
              </a:ext>
            </a:extLst>
          </p:cNvPr>
          <p:cNvSpPr>
            <a:spLocks noGrp="1"/>
          </p:cNvSpPr>
          <p:nvPr>
            <p:ph type="body" sz="quarter" idx="22" hasCustomPrompt="1"/>
          </p:nvPr>
        </p:nvSpPr>
        <p:spPr>
          <a:xfrm>
            <a:off x="9313082" y="5799705"/>
            <a:ext cx="2616200" cy="480131"/>
          </a:xfrm>
          <a:prstGeom prst="rect">
            <a:avLst/>
          </a:prstGeom>
        </p:spPr>
        <p:txBody>
          <a:bodyPr>
            <a:spAutoFit/>
          </a:bodyPr>
          <a:lstStyle>
            <a:lvl1pPr marL="0" indent="0">
              <a:buNone/>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lvl="0"/>
            <a:r>
              <a:rPr lang="en-US" dirty="0"/>
              <a:t>Dolor sit </a:t>
            </a:r>
            <a:r>
              <a:rPr lang="en-US" dirty="0" err="1"/>
              <a:t>amet</a:t>
            </a:r>
            <a:endParaRPr lang="en-US" dirty="0"/>
          </a:p>
        </p:txBody>
      </p:sp>
      <p:sp>
        <p:nvSpPr>
          <p:cNvPr id="34" name="Date Placeholder 2">
            <a:extLst>
              <a:ext uri="{FF2B5EF4-FFF2-40B4-BE49-F238E27FC236}">
                <a16:creationId xmlns:a16="http://schemas.microsoft.com/office/drawing/2014/main" id="{2987AD34-27BC-A940-9D49-9B42BCBEFDB6}"/>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35" name="Footer Placeholder 3">
            <a:extLst>
              <a:ext uri="{FF2B5EF4-FFF2-40B4-BE49-F238E27FC236}">
                <a16:creationId xmlns:a16="http://schemas.microsoft.com/office/drawing/2014/main" id="{BEACFBAF-3C16-9442-B6F6-4613A5BB53E4}"/>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36" name="Text Placeholder 6">
            <a:extLst>
              <a:ext uri="{FF2B5EF4-FFF2-40B4-BE49-F238E27FC236}">
                <a16:creationId xmlns:a16="http://schemas.microsoft.com/office/drawing/2014/main" id="{E8A77961-1C22-C74B-9FA8-22E6A417D980}"/>
              </a:ext>
            </a:extLst>
          </p:cNvPr>
          <p:cNvSpPr>
            <a:spLocks noGrp="1"/>
          </p:cNvSpPr>
          <p:nvPr>
            <p:ph type="body" sz="quarter" idx="27"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475463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ey Fact &amp; Figures Slide 2">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D944C8EB-D3E3-3B4F-9FC5-E6B185D2F57B}"/>
              </a:ext>
            </a:extLst>
          </p:cNvPr>
          <p:cNvSpPr>
            <a:spLocks noGrp="1"/>
          </p:cNvSpPr>
          <p:nvPr>
            <p:ph type="body" sz="quarter" idx="23" hasCustomPrompt="1"/>
          </p:nvPr>
        </p:nvSpPr>
        <p:spPr>
          <a:xfrm>
            <a:off x="6099117" y="3806825"/>
            <a:ext cx="6096000" cy="3051175"/>
          </a:xfrm>
          <a:prstGeom prst="rect">
            <a:avLst/>
          </a:prstGeom>
          <a:solidFill>
            <a:schemeClr val="accent3"/>
          </a:solidFill>
        </p:spPr>
        <p:txBody>
          <a:bodyPr/>
          <a:lstStyle>
            <a:lvl1pPr marL="0" indent="0">
              <a:buNone/>
              <a:defRPr/>
            </a:lvl1pPr>
          </a:lstStyle>
          <a:p>
            <a:pPr lvl="0"/>
            <a:r>
              <a:rPr lang="en-US" dirty="0"/>
              <a:t> </a:t>
            </a:r>
          </a:p>
        </p:txBody>
      </p:sp>
      <p:sp>
        <p:nvSpPr>
          <p:cNvPr id="4" name="Text Placeholder 3">
            <a:extLst>
              <a:ext uri="{FF2B5EF4-FFF2-40B4-BE49-F238E27FC236}">
                <a16:creationId xmlns:a16="http://schemas.microsoft.com/office/drawing/2014/main" id="{DAA563FF-1797-7C47-B195-3DD52F253B47}"/>
              </a:ext>
            </a:extLst>
          </p:cNvPr>
          <p:cNvSpPr>
            <a:spLocks noGrp="1"/>
          </p:cNvSpPr>
          <p:nvPr>
            <p:ph type="body" sz="quarter" idx="22" hasCustomPrompt="1"/>
          </p:nvPr>
        </p:nvSpPr>
        <p:spPr>
          <a:xfrm>
            <a:off x="6099117" y="1030288"/>
            <a:ext cx="6096000" cy="2776537"/>
          </a:xfrm>
          <a:prstGeom prst="rect">
            <a:avLst/>
          </a:prstGeom>
          <a:solidFill>
            <a:schemeClr val="accent1"/>
          </a:solidFill>
        </p:spPr>
        <p:txBody>
          <a:bodyPr/>
          <a:lstStyle>
            <a:lvl1pPr marL="0" indent="0">
              <a:buNone/>
              <a:defRPr/>
            </a:lvl1pPr>
          </a:lstStyle>
          <a:p>
            <a:pPr lvl="0"/>
            <a:r>
              <a:rPr lang="en-US" dirty="0"/>
              <a:t> </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11" name="Rectangle 10">
            <a:extLst>
              <a:ext uri="{FF2B5EF4-FFF2-40B4-BE49-F238E27FC236}">
                <a16:creationId xmlns:a16="http://schemas.microsoft.com/office/drawing/2014/main" id="{2753018E-1432-7544-BE78-20661EEA3DF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Use this slide to showcase key facts and figures by editing the text in these boxes. Options with more boxes are also available in under the ’Layouts’ button.</a:t>
            </a:r>
          </a:p>
        </p:txBody>
      </p:sp>
      <p:sp>
        <p:nvSpPr>
          <p:cNvPr id="15" name="Text Placeholder 14">
            <a:extLst>
              <a:ext uri="{FF2B5EF4-FFF2-40B4-BE49-F238E27FC236}">
                <a16:creationId xmlns:a16="http://schemas.microsoft.com/office/drawing/2014/main" id="{885012C2-4993-F54F-A804-693637D33D7D}"/>
              </a:ext>
            </a:extLst>
          </p:cNvPr>
          <p:cNvSpPr>
            <a:spLocks noGrp="1"/>
          </p:cNvSpPr>
          <p:nvPr>
            <p:ph type="body" sz="quarter" idx="16" hasCustomPrompt="1"/>
          </p:nvPr>
        </p:nvSpPr>
        <p:spPr>
          <a:xfrm>
            <a:off x="6316246" y="1325014"/>
            <a:ext cx="4107914" cy="1685077"/>
          </a:xfrm>
          <a:prstGeom prst="rect">
            <a:avLst/>
          </a:prstGeom>
        </p:spPr>
        <p:txBody>
          <a:bodyPr wrap="square">
            <a:spAutoFit/>
          </a:bodyPr>
          <a:lstStyle>
            <a:lvl1pPr marL="0" indent="0">
              <a:buNone/>
              <a:defRPr sz="11500" b="1">
                <a:solidFill>
                  <a:schemeClr val="tx1"/>
                </a:solidFill>
              </a:defRPr>
            </a:lvl1pPr>
            <a:lvl2pPr>
              <a:defRPr sz="3600"/>
            </a:lvl2pPr>
            <a:lvl3pPr>
              <a:defRPr sz="3600"/>
            </a:lvl3pPr>
            <a:lvl4pPr>
              <a:defRPr sz="3600"/>
            </a:lvl4pPr>
            <a:lvl5pPr>
              <a:defRPr sz="3600"/>
            </a:lvl5pPr>
          </a:lstStyle>
          <a:p>
            <a:pPr lvl="0"/>
            <a:r>
              <a:rPr lang="en-US" dirty="0"/>
              <a:t>1 in 5</a:t>
            </a:r>
          </a:p>
        </p:txBody>
      </p:sp>
      <p:sp>
        <p:nvSpPr>
          <p:cNvPr id="22" name="Text Placeholder 14">
            <a:extLst>
              <a:ext uri="{FF2B5EF4-FFF2-40B4-BE49-F238E27FC236}">
                <a16:creationId xmlns:a16="http://schemas.microsoft.com/office/drawing/2014/main" id="{F96B15A1-3AF6-A640-A190-8E8291CF1A96}"/>
              </a:ext>
            </a:extLst>
          </p:cNvPr>
          <p:cNvSpPr>
            <a:spLocks noGrp="1"/>
          </p:cNvSpPr>
          <p:nvPr>
            <p:ph type="body" sz="quarter" idx="17" hasCustomPrompt="1"/>
          </p:nvPr>
        </p:nvSpPr>
        <p:spPr>
          <a:xfrm>
            <a:off x="6316246" y="2968285"/>
            <a:ext cx="5420828" cy="507831"/>
          </a:xfrm>
          <a:prstGeom prst="rect">
            <a:avLst/>
          </a:prstGeom>
        </p:spPr>
        <p:txBody>
          <a:bodyPr wrap="square">
            <a:spAutoFit/>
          </a:bodyPr>
          <a:lstStyle>
            <a:lvl1pPr marL="0" indent="0">
              <a:buNone/>
              <a:defRPr lang="en-GB" sz="3000" smtClean="0">
                <a:solidFill>
                  <a:schemeClr val="tx1"/>
                </a:solidFill>
                <a:effectLst/>
              </a:defRPr>
            </a:lvl1pPr>
            <a:lvl2pPr>
              <a:defRPr sz="3600"/>
            </a:lvl2pPr>
            <a:lvl3pPr>
              <a:defRPr sz="3600"/>
            </a:lvl3pPr>
            <a:lvl4pPr>
              <a:defRPr sz="3600"/>
            </a:lvl4pPr>
            <a:lvl5pPr>
              <a:defRPr sz="3600"/>
            </a:lvl5pPr>
          </a:lstStyle>
          <a:p>
            <a:r>
              <a:rPr lang="en-GB" dirty="0">
                <a:solidFill>
                  <a:srgbClr val="011C67"/>
                </a:solidFill>
                <a:effectLst/>
                <a:latin typeface="Arial" panose="020B0604020202020204" pitchFamily="34" charset="0"/>
              </a:rPr>
              <a:t>Lorem ipsum </a:t>
            </a:r>
            <a:r>
              <a:rPr lang="en-GB" dirty="0" err="1">
                <a:solidFill>
                  <a:srgbClr val="011C67"/>
                </a:solidFill>
                <a:effectLst/>
                <a:latin typeface="Arial" panose="020B0604020202020204" pitchFamily="34" charset="0"/>
              </a:rPr>
              <a:t>dolor</a:t>
            </a:r>
            <a:r>
              <a:rPr lang="en-GB" dirty="0">
                <a:solidFill>
                  <a:srgbClr val="011C67"/>
                </a:solidFill>
                <a:effectLst/>
                <a:latin typeface="Arial" panose="020B0604020202020204" pitchFamily="34" charset="0"/>
              </a:rPr>
              <a:t> sit </a:t>
            </a:r>
            <a:r>
              <a:rPr lang="en-GB" dirty="0" err="1">
                <a:solidFill>
                  <a:srgbClr val="011C67"/>
                </a:solidFill>
                <a:effectLst/>
                <a:latin typeface="Arial" panose="020B0604020202020204" pitchFamily="34" charset="0"/>
              </a:rPr>
              <a:t>amet</a:t>
            </a:r>
            <a:endParaRPr lang="en-GB" dirty="0">
              <a:solidFill>
                <a:srgbClr val="011C67"/>
              </a:solidFill>
              <a:effectLst/>
              <a:latin typeface="Arial" panose="020B0604020202020204" pitchFamily="34" charset="0"/>
            </a:endParaRPr>
          </a:p>
        </p:txBody>
      </p:sp>
      <p:sp>
        <p:nvSpPr>
          <p:cNvPr id="27" name="Text Placeholder 14">
            <a:extLst>
              <a:ext uri="{FF2B5EF4-FFF2-40B4-BE49-F238E27FC236}">
                <a16:creationId xmlns:a16="http://schemas.microsoft.com/office/drawing/2014/main" id="{3DF3D1FC-03B8-E04D-9DA6-CDB5C487C44C}"/>
              </a:ext>
            </a:extLst>
          </p:cNvPr>
          <p:cNvSpPr>
            <a:spLocks noGrp="1"/>
          </p:cNvSpPr>
          <p:nvPr>
            <p:ph type="body" sz="quarter" idx="20" hasCustomPrompt="1"/>
          </p:nvPr>
        </p:nvSpPr>
        <p:spPr>
          <a:xfrm>
            <a:off x="6316246" y="4337926"/>
            <a:ext cx="3210526" cy="1685077"/>
          </a:xfrm>
          <a:prstGeom prst="rect">
            <a:avLst/>
          </a:prstGeom>
        </p:spPr>
        <p:txBody>
          <a:bodyPr wrap="square">
            <a:spAutoFit/>
          </a:bodyPr>
          <a:lstStyle>
            <a:lvl1pPr marL="0" indent="0">
              <a:buNone/>
              <a:defRPr sz="11500" b="1">
                <a:solidFill>
                  <a:schemeClr val="bg1"/>
                </a:solidFill>
              </a:defRPr>
            </a:lvl1pPr>
            <a:lvl2pPr>
              <a:defRPr sz="3600"/>
            </a:lvl2pPr>
            <a:lvl3pPr>
              <a:defRPr sz="3600"/>
            </a:lvl3pPr>
            <a:lvl4pPr>
              <a:defRPr sz="3600"/>
            </a:lvl4pPr>
            <a:lvl5pPr>
              <a:defRPr sz="3600"/>
            </a:lvl5pPr>
          </a:lstStyle>
          <a:p>
            <a:pPr lvl="0"/>
            <a:r>
              <a:rPr lang="en-US" dirty="0"/>
              <a:t>£2m</a:t>
            </a:r>
          </a:p>
        </p:txBody>
      </p:sp>
      <p:sp>
        <p:nvSpPr>
          <p:cNvPr id="28" name="Text Placeholder 25">
            <a:extLst>
              <a:ext uri="{FF2B5EF4-FFF2-40B4-BE49-F238E27FC236}">
                <a16:creationId xmlns:a16="http://schemas.microsoft.com/office/drawing/2014/main" id="{F4AE2FA4-A530-1540-800A-6A0ACFD551D4}"/>
              </a:ext>
            </a:extLst>
          </p:cNvPr>
          <p:cNvSpPr>
            <a:spLocks noGrp="1"/>
          </p:cNvSpPr>
          <p:nvPr>
            <p:ph type="body" sz="quarter" idx="21" hasCustomPrompt="1"/>
          </p:nvPr>
        </p:nvSpPr>
        <p:spPr>
          <a:xfrm>
            <a:off x="9526771" y="4633351"/>
            <a:ext cx="2242659" cy="1255728"/>
          </a:xfrm>
          <a:prstGeom prst="rect">
            <a:avLst/>
          </a:prstGeom>
        </p:spPr>
        <p:txBody>
          <a:bodyPr wrap="square">
            <a:spAutoFit/>
          </a:bodyPr>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lang="en-US" dirty="0"/>
              <a:t>Lorem ipsum dolor sit </a:t>
            </a:r>
            <a:r>
              <a:rPr lang="en-US" dirty="0" err="1"/>
              <a:t>amet</a:t>
            </a:r>
            <a:endParaRPr lang="en-US" dirty="0"/>
          </a:p>
        </p:txBody>
      </p:sp>
      <p:sp>
        <p:nvSpPr>
          <p:cNvPr id="19" name="Date Placeholder 2">
            <a:extLst>
              <a:ext uri="{FF2B5EF4-FFF2-40B4-BE49-F238E27FC236}">
                <a16:creationId xmlns:a16="http://schemas.microsoft.com/office/drawing/2014/main" id="{F5E29404-E355-8C40-B064-5EED9D5084BE}"/>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21" name="Footer Placeholder 3">
            <a:extLst>
              <a:ext uri="{FF2B5EF4-FFF2-40B4-BE49-F238E27FC236}">
                <a16:creationId xmlns:a16="http://schemas.microsoft.com/office/drawing/2014/main" id="{0DDCE267-4A5F-E145-8792-06BF12597399}"/>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24" name="Text Placeholder 6">
            <a:extLst>
              <a:ext uri="{FF2B5EF4-FFF2-40B4-BE49-F238E27FC236}">
                <a16:creationId xmlns:a16="http://schemas.microsoft.com/office/drawing/2014/main" id="{8880FF51-74C3-C140-A39F-F630B1448049}"/>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795205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amp; Text Grid Slide">
    <p:spTree>
      <p:nvGrpSpPr>
        <p:cNvPr id="1" name=""/>
        <p:cNvGrpSpPr/>
        <p:nvPr/>
      </p:nvGrpSpPr>
      <p:grpSpPr>
        <a:xfrm>
          <a:off x="0" y="0"/>
          <a:ext cx="0" cy="0"/>
          <a:chOff x="0" y="0"/>
          <a:chExt cx="0" cy="0"/>
        </a:xfrm>
      </p:grpSpPr>
      <p:sp>
        <p:nvSpPr>
          <p:cNvPr id="43" name="Picture Placeholder 16">
            <a:extLst>
              <a:ext uri="{FF2B5EF4-FFF2-40B4-BE49-F238E27FC236}">
                <a16:creationId xmlns:a16="http://schemas.microsoft.com/office/drawing/2014/main" id="{0963E11F-32F1-6544-8FF4-C1EF6F642B91}"/>
              </a:ext>
            </a:extLst>
          </p:cNvPr>
          <p:cNvSpPr>
            <a:spLocks noGrp="1"/>
          </p:cNvSpPr>
          <p:nvPr>
            <p:ph type="pic" sz="quarter" idx="15"/>
          </p:nvPr>
        </p:nvSpPr>
        <p:spPr>
          <a:xfrm>
            <a:off x="9753600" y="1018730"/>
            <a:ext cx="2438400" cy="24384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44" name="Picture Placeholder 16">
            <a:extLst>
              <a:ext uri="{FF2B5EF4-FFF2-40B4-BE49-F238E27FC236}">
                <a16:creationId xmlns:a16="http://schemas.microsoft.com/office/drawing/2014/main" id="{FF92A6B8-47C8-B244-9D3E-90F39EE69398}"/>
              </a:ext>
            </a:extLst>
          </p:cNvPr>
          <p:cNvSpPr>
            <a:spLocks noGrp="1"/>
          </p:cNvSpPr>
          <p:nvPr>
            <p:ph type="pic" sz="quarter" idx="16"/>
          </p:nvPr>
        </p:nvSpPr>
        <p:spPr>
          <a:xfrm>
            <a:off x="7315200" y="3450545"/>
            <a:ext cx="2438400" cy="24384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42" name="Picture Placeholder 16">
            <a:extLst>
              <a:ext uri="{FF2B5EF4-FFF2-40B4-BE49-F238E27FC236}">
                <a16:creationId xmlns:a16="http://schemas.microsoft.com/office/drawing/2014/main" id="{98C0DB2D-35D1-F142-B809-1833736CA623}"/>
              </a:ext>
            </a:extLst>
          </p:cNvPr>
          <p:cNvSpPr>
            <a:spLocks noGrp="1"/>
          </p:cNvSpPr>
          <p:nvPr>
            <p:ph type="pic" sz="quarter" idx="14"/>
          </p:nvPr>
        </p:nvSpPr>
        <p:spPr>
          <a:xfrm>
            <a:off x="4876800" y="1018730"/>
            <a:ext cx="2438400" cy="24384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45" name="Picture Placeholder 16">
            <a:extLst>
              <a:ext uri="{FF2B5EF4-FFF2-40B4-BE49-F238E27FC236}">
                <a16:creationId xmlns:a16="http://schemas.microsoft.com/office/drawing/2014/main" id="{5BBCD3E3-1554-B049-8AAF-DF0C933C46FA}"/>
              </a:ext>
            </a:extLst>
          </p:cNvPr>
          <p:cNvSpPr>
            <a:spLocks noGrp="1"/>
          </p:cNvSpPr>
          <p:nvPr>
            <p:ph type="pic" sz="quarter" idx="17"/>
          </p:nvPr>
        </p:nvSpPr>
        <p:spPr>
          <a:xfrm>
            <a:off x="2438400" y="3450545"/>
            <a:ext cx="2438400" cy="243840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17" name="Picture Placeholder 16">
            <a:extLst>
              <a:ext uri="{FF2B5EF4-FFF2-40B4-BE49-F238E27FC236}">
                <a16:creationId xmlns:a16="http://schemas.microsoft.com/office/drawing/2014/main" id="{CE0FFA53-4B53-0345-BD1D-3380331FADAF}"/>
              </a:ext>
            </a:extLst>
          </p:cNvPr>
          <p:cNvSpPr>
            <a:spLocks noGrp="1"/>
          </p:cNvSpPr>
          <p:nvPr>
            <p:ph type="pic" sz="quarter" idx="13"/>
          </p:nvPr>
        </p:nvSpPr>
        <p:spPr>
          <a:xfrm>
            <a:off x="0" y="1018730"/>
            <a:ext cx="2438400" cy="243840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53" name="Text Placeholder 47">
            <a:extLst>
              <a:ext uri="{FF2B5EF4-FFF2-40B4-BE49-F238E27FC236}">
                <a16:creationId xmlns:a16="http://schemas.microsoft.com/office/drawing/2014/main" id="{1D5925E4-B891-944B-91DC-A261A1D5FDE6}"/>
              </a:ext>
            </a:extLst>
          </p:cNvPr>
          <p:cNvSpPr>
            <a:spLocks noGrp="1"/>
          </p:cNvSpPr>
          <p:nvPr>
            <p:ph type="body" sz="quarter" idx="22"/>
          </p:nvPr>
        </p:nvSpPr>
        <p:spPr>
          <a:xfrm>
            <a:off x="9753600" y="3450545"/>
            <a:ext cx="2438400" cy="2438400"/>
          </a:xfrm>
          <a:prstGeom prst="rect">
            <a:avLst/>
          </a:prstGeom>
          <a:solidFill>
            <a:schemeClr val="accent1"/>
          </a:solidFill>
        </p:spPr>
        <p:txBody>
          <a:bodyPr lIns="180000" tIns="180000" rIns="180000" bIns="180000"/>
          <a:lstStyle>
            <a:lvl1pPr marL="0" indent="0">
              <a:buNone/>
              <a:defRPr sz="2000">
                <a:solidFill>
                  <a:schemeClr val="tx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48" name="Text Placeholder 47">
            <a:extLst>
              <a:ext uri="{FF2B5EF4-FFF2-40B4-BE49-F238E27FC236}">
                <a16:creationId xmlns:a16="http://schemas.microsoft.com/office/drawing/2014/main" id="{BBB06489-33E6-1442-BC2F-397F1EC4EAB5}"/>
              </a:ext>
            </a:extLst>
          </p:cNvPr>
          <p:cNvSpPr>
            <a:spLocks noGrp="1"/>
          </p:cNvSpPr>
          <p:nvPr>
            <p:ph type="body" sz="quarter" idx="18"/>
          </p:nvPr>
        </p:nvSpPr>
        <p:spPr>
          <a:xfrm>
            <a:off x="0" y="3450545"/>
            <a:ext cx="2438400" cy="2438400"/>
          </a:xfrm>
          <a:prstGeom prst="rect">
            <a:avLst/>
          </a:prstGeom>
          <a:solidFill>
            <a:schemeClr val="accent5"/>
          </a:solidFill>
        </p:spPr>
        <p:txBody>
          <a:bodyPr lIns="180000" tIns="180000" rIns="180000" bIns="180000"/>
          <a:lstStyle>
            <a:lvl1pPr marL="0" indent="0">
              <a:buNone/>
              <a:defRPr sz="2000">
                <a:solidFill>
                  <a:schemeClr val="bg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50" name="Text Placeholder 47">
            <a:extLst>
              <a:ext uri="{FF2B5EF4-FFF2-40B4-BE49-F238E27FC236}">
                <a16:creationId xmlns:a16="http://schemas.microsoft.com/office/drawing/2014/main" id="{7C62DAF7-D2F9-5D47-AB79-7712B92267C1}"/>
              </a:ext>
            </a:extLst>
          </p:cNvPr>
          <p:cNvSpPr>
            <a:spLocks noGrp="1"/>
          </p:cNvSpPr>
          <p:nvPr>
            <p:ph type="body" sz="quarter" idx="19"/>
          </p:nvPr>
        </p:nvSpPr>
        <p:spPr>
          <a:xfrm>
            <a:off x="2438400" y="1018730"/>
            <a:ext cx="2438400" cy="2438400"/>
          </a:xfrm>
          <a:prstGeom prst="rect">
            <a:avLst/>
          </a:prstGeom>
          <a:solidFill>
            <a:schemeClr val="accent4"/>
          </a:solidFill>
        </p:spPr>
        <p:txBody>
          <a:bodyPr lIns="180000" tIns="180000" rIns="180000" bIns="180000"/>
          <a:lstStyle>
            <a:lvl1pPr marL="0" indent="0">
              <a:buNone/>
              <a:defRPr sz="2000">
                <a:solidFill>
                  <a:schemeClr val="bg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51" name="Text Placeholder 47">
            <a:extLst>
              <a:ext uri="{FF2B5EF4-FFF2-40B4-BE49-F238E27FC236}">
                <a16:creationId xmlns:a16="http://schemas.microsoft.com/office/drawing/2014/main" id="{887255BA-4BF0-E844-8BE7-3D125B568E2A}"/>
              </a:ext>
            </a:extLst>
          </p:cNvPr>
          <p:cNvSpPr>
            <a:spLocks noGrp="1"/>
          </p:cNvSpPr>
          <p:nvPr>
            <p:ph type="body" sz="quarter" idx="20"/>
          </p:nvPr>
        </p:nvSpPr>
        <p:spPr>
          <a:xfrm>
            <a:off x="4876800" y="3450545"/>
            <a:ext cx="2438400" cy="2438400"/>
          </a:xfrm>
          <a:prstGeom prst="rect">
            <a:avLst/>
          </a:prstGeom>
          <a:solidFill>
            <a:schemeClr val="accent3"/>
          </a:solidFill>
        </p:spPr>
        <p:txBody>
          <a:bodyPr lIns="180000" tIns="180000" rIns="180000" bIns="180000"/>
          <a:lstStyle>
            <a:lvl1pPr marL="0" indent="0">
              <a:buNone/>
              <a:defRPr sz="2000">
                <a:solidFill>
                  <a:schemeClr val="bg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52" name="Text Placeholder 47">
            <a:extLst>
              <a:ext uri="{FF2B5EF4-FFF2-40B4-BE49-F238E27FC236}">
                <a16:creationId xmlns:a16="http://schemas.microsoft.com/office/drawing/2014/main" id="{FAC8937D-B337-F944-8F1C-14A4768CD593}"/>
              </a:ext>
            </a:extLst>
          </p:cNvPr>
          <p:cNvSpPr>
            <a:spLocks noGrp="1"/>
          </p:cNvSpPr>
          <p:nvPr>
            <p:ph type="body" sz="quarter" idx="21"/>
          </p:nvPr>
        </p:nvSpPr>
        <p:spPr>
          <a:xfrm>
            <a:off x="7315200" y="1018730"/>
            <a:ext cx="2438400" cy="2438400"/>
          </a:xfrm>
          <a:prstGeom prst="rect">
            <a:avLst/>
          </a:prstGeom>
          <a:solidFill>
            <a:schemeClr val="accent2"/>
          </a:solidFill>
        </p:spPr>
        <p:txBody>
          <a:bodyPr lIns="180000" tIns="180000" rIns="180000" bIns="180000"/>
          <a:lstStyle>
            <a:lvl1pPr marL="0" indent="0">
              <a:buNone/>
              <a:defRPr sz="2000">
                <a:solidFill>
                  <a:schemeClr val="tx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23" name="Date Placeholder 2">
            <a:extLst>
              <a:ext uri="{FF2B5EF4-FFF2-40B4-BE49-F238E27FC236}">
                <a16:creationId xmlns:a16="http://schemas.microsoft.com/office/drawing/2014/main" id="{8C5D4842-7C0F-EC46-A474-5DF0CEC9CED8}"/>
              </a:ext>
            </a:extLst>
          </p:cNvPr>
          <p:cNvSpPr>
            <a:spLocks noGrp="1"/>
          </p:cNvSpPr>
          <p:nvPr>
            <p:ph type="dt" sz="half" idx="10"/>
          </p:nvPr>
        </p:nvSpPr>
        <p:spPr>
          <a:xfrm>
            <a:off x="479375" y="6356350"/>
            <a:ext cx="1486993" cy="365125"/>
          </a:xfrm>
          <a:prstGeom prst="rect">
            <a:avLst/>
          </a:prstGeom>
        </p:spPr>
        <p:txBody>
          <a:bodyPr/>
          <a:lstStyle/>
          <a:p>
            <a:fld id="{285EAF73-EE3C-41B7-AE89-4A15C844158B}" type="datetime4">
              <a:rPr lang="en-GB" smtClean="0"/>
              <a:t>13 October 2025</a:t>
            </a:fld>
            <a:endParaRPr lang="en-GB" dirty="0"/>
          </a:p>
        </p:txBody>
      </p:sp>
      <p:sp>
        <p:nvSpPr>
          <p:cNvPr id="24" name="Footer Placeholder 3">
            <a:extLst>
              <a:ext uri="{FF2B5EF4-FFF2-40B4-BE49-F238E27FC236}">
                <a16:creationId xmlns:a16="http://schemas.microsoft.com/office/drawing/2014/main" id="{84666CE4-75BF-B34F-8276-FC5F1A57F120}"/>
              </a:ext>
            </a:extLst>
          </p:cNvPr>
          <p:cNvSpPr>
            <a:spLocks noGrp="1"/>
          </p:cNvSpPr>
          <p:nvPr>
            <p:ph type="ftr" sz="quarter" idx="11"/>
          </p:nvPr>
        </p:nvSpPr>
        <p:spPr>
          <a:xfrm>
            <a:off x="2207644" y="6356350"/>
            <a:ext cx="3469252" cy="365125"/>
          </a:xfrm>
        </p:spPr>
        <p:txBody>
          <a:bodyPr/>
          <a:lstStyle>
            <a:lvl1pPr algn="l">
              <a:defRPr/>
            </a:lvl1pPr>
          </a:lstStyle>
          <a:p>
            <a:r>
              <a:rPr lang="en-GB"/>
              <a:t>Name, Department</a:t>
            </a:r>
            <a:endParaRPr lang="en-GB" dirty="0"/>
          </a:p>
        </p:txBody>
      </p:sp>
      <p:sp>
        <p:nvSpPr>
          <p:cNvPr id="25" name="Text Placeholder 6">
            <a:extLst>
              <a:ext uri="{FF2B5EF4-FFF2-40B4-BE49-F238E27FC236}">
                <a16:creationId xmlns:a16="http://schemas.microsoft.com/office/drawing/2014/main" id="{FAD10673-0692-CB4F-8CF7-113E83741640}"/>
              </a:ext>
            </a:extLst>
          </p:cNvPr>
          <p:cNvSpPr>
            <a:spLocks noGrp="1"/>
          </p:cNvSpPr>
          <p:nvPr>
            <p:ph type="body" sz="quarter" idx="23" hasCustomPrompt="1"/>
          </p:nvPr>
        </p:nvSpPr>
        <p:spPr>
          <a:xfrm>
            <a:off x="208229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301810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mp; Image Slide">
    <p:spTree>
      <p:nvGrpSpPr>
        <p:cNvPr id="1" name=""/>
        <p:cNvGrpSpPr/>
        <p:nvPr/>
      </p:nvGrpSpPr>
      <p:grpSpPr>
        <a:xfrm>
          <a:off x="0" y="0"/>
          <a:ext cx="0" cy="0"/>
          <a:chOff x="0" y="0"/>
          <a:chExt cx="0" cy="0"/>
        </a:xfrm>
      </p:grpSpPr>
      <p:pic>
        <p:nvPicPr>
          <p:cNvPr id="17" name="Picture 16" descr="A group of people standing in front of a building&#10;&#10;Description automatically generated">
            <a:extLst>
              <a:ext uri="{FF2B5EF4-FFF2-40B4-BE49-F238E27FC236}">
                <a16:creationId xmlns:a16="http://schemas.microsoft.com/office/drawing/2014/main" id="{AD3390C2-6273-9244-A9F3-90837D6D6F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5653" y="924978"/>
            <a:ext cx="6086347" cy="5933022"/>
          </a:xfrm>
          <a:prstGeom prst="rect">
            <a:avLst/>
          </a:prstGeom>
        </p:spPr>
      </p:pic>
      <p:sp>
        <p:nvSpPr>
          <p:cNvPr id="19" name="Picture Placeholder 18">
            <a:extLst>
              <a:ext uri="{FF2B5EF4-FFF2-40B4-BE49-F238E27FC236}">
                <a16:creationId xmlns:a16="http://schemas.microsoft.com/office/drawing/2014/main" id="{E0CE78B1-0A9D-D049-8709-9CE32BD9D2A6}"/>
              </a:ext>
            </a:extLst>
          </p:cNvPr>
          <p:cNvSpPr>
            <a:spLocks noGrp="1"/>
          </p:cNvSpPr>
          <p:nvPr>
            <p:ph type="pic" sz="quarter" idx="16"/>
          </p:nvPr>
        </p:nvSpPr>
        <p:spPr>
          <a:xfrm>
            <a:off x="6096000" y="1029589"/>
            <a:ext cx="6096000" cy="5827712"/>
          </a:xfrm>
          <a:prstGeom prst="rect">
            <a:avLst/>
          </a:prstGeom>
        </p:spPr>
        <p:txBody>
          <a:bodyPr anchor="ctr">
            <a:normAutofit/>
          </a:bodyPr>
          <a:lstStyle>
            <a:lvl1pPr marL="0" indent="0" algn="ctr">
              <a:buNone/>
              <a:defRPr sz="2800">
                <a:solidFill>
                  <a:schemeClr val="bg1"/>
                </a:solidFill>
              </a:defRPr>
            </a:lvl1pPr>
          </a:lstStyle>
          <a:p>
            <a:endParaRPr lang="en-US" dirty="0"/>
          </a:p>
        </p:txBody>
      </p:sp>
      <p:sp>
        <p:nvSpPr>
          <p:cNvPr id="23" name="Text Placeholder 12">
            <a:extLst>
              <a:ext uri="{FF2B5EF4-FFF2-40B4-BE49-F238E27FC236}">
                <a16:creationId xmlns:a16="http://schemas.microsoft.com/office/drawing/2014/main" id="{E3763FFE-87B6-D04C-8D15-AC31B471D13B}"/>
              </a:ext>
            </a:extLst>
          </p:cNvPr>
          <p:cNvSpPr>
            <a:spLocks noGrp="1"/>
          </p:cNvSpPr>
          <p:nvPr>
            <p:ph type="body" sz="quarter" idx="17" hasCustomPrompt="1"/>
          </p:nvPr>
        </p:nvSpPr>
        <p:spPr>
          <a:xfrm>
            <a:off x="6115178" y="4895151"/>
            <a:ext cx="6076822" cy="1962150"/>
          </a:xfrm>
          <a:prstGeom prst="rect">
            <a:avLst/>
          </a:prstGeom>
          <a:gradFill>
            <a:gsLst>
              <a:gs pos="0">
                <a:schemeClr val="accent5">
                  <a:alpha val="0"/>
                </a:schemeClr>
              </a:gs>
              <a:gs pos="100000">
                <a:schemeClr val="accent5">
                  <a:alpha val="50000"/>
                </a:schemeClr>
              </a:gs>
            </a:gsLst>
            <a:lin ang="5400000" scaled="1"/>
          </a:gradFill>
        </p:spPr>
        <p:txBody>
          <a:bodyPr>
            <a:normAutofit/>
          </a:bodyPr>
          <a:lstStyle>
            <a:lvl1pPr marL="0" indent="0">
              <a:buNone/>
              <a:defRPr sz="1000"/>
            </a:lvl1pPr>
            <a:lvl2pPr>
              <a:defRPr sz="1000"/>
            </a:lvl2pPr>
            <a:lvl3pPr>
              <a:defRPr sz="1000"/>
            </a:lvl3pPr>
            <a:lvl4pPr>
              <a:defRPr sz="1000"/>
            </a:lvl4pPr>
            <a:lvl5pPr>
              <a:defRPr sz="1000"/>
            </a:lvl5pPr>
          </a:lstStyle>
          <a:p>
            <a:pPr lvl="0"/>
            <a:r>
              <a:rPr lang="en-US" dirty="0"/>
              <a:t> </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21" name="Rectangle 20">
            <a:extLst>
              <a:ext uri="{FF2B5EF4-FFF2-40B4-BE49-F238E27FC236}">
                <a16:creationId xmlns:a16="http://schemas.microsoft.com/office/drawing/2014/main" id="{71990D2C-E643-0846-B649-81EC000B6937}"/>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Drag and drop an image onto this slide or click the picture icon to select an image. You can find our </a:t>
            </a:r>
            <a:r>
              <a:rPr lang="en-US" sz="1600" dirty="0" err="1">
                <a:solidFill>
                  <a:schemeClr val="tx2"/>
                </a:solidFill>
              </a:rPr>
              <a:t>imagebank</a:t>
            </a:r>
            <a:r>
              <a:rPr lang="en-US" sz="1600" dirty="0">
                <a:solidFill>
                  <a:schemeClr val="tx2"/>
                </a:solidFill>
              </a:rPr>
              <a:t> here:</a:t>
            </a:r>
          </a:p>
          <a:p>
            <a:pPr algn="l"/>
            <a:r>
              <a:rPr lang="en-US" sz="1600" dirty="0" err="1">
                <a:solidFill>
                  <a:schemeClr val="tx2"/>
                </a:solidFill>
                <a:hlinkClick r:id="rId4"/>
              </a:rPr>
              <a:t>www.nottingham.ac.uk</a:t>
            </a:r>
            <a:r>
              <a:rPr lang="en-US" sz="1600" dirty="0">
                <a:solidFill>
                  <a:schemeClr val="tx2"/>
                </a:solidFill>
                <a:hlinkClick r:id="rId4"/>
              </a:rPr>
              <a:t>/</a:t>
            </a:r>
            <a:r>
              <a:rPr lang="en-US" sz="1600" dirty="0" err="1">
                <a:solidFill>
                  <a:schemeClr val="tx2"/>
                </a:solidFill>
                <a:hlinkClick r:id="rId4"/>
              </a:rPr>
              <a:t>imagebank</a:t>
            </a:r>
            <a:r>
              <a:rPr lang="en-US" sz="1600" dirty="0">
                <a:solidFill>
                  <a:schemeClr val="tx2"/>
                </a:solidFill>
                <a:hlinkClick r:id="rId4"/>
              </a:rPr>
              <a:t> </a:t>
            </a:r>
            <a:endParaRPr lang="en-US" sz="1600" dirty="0">
              <a:solidFill>
                <a:schemeClr val="tx2"/>
              </a:solidFill>
            </a:endParaRPr>
          </a:p>
        </p:txBody>
      </p:sp>
      <p:sp>
        <p:nvSpPr>
          <p:cNvPr id="16" name="Date Placeholder 2">
            <a:extLst>
              <a:ext uri="{FF2B5EF4-FFF2-40B4-BE49-F238E27FC236}">
                <a16:creationId xmlns:a16="http://schemas.microsoft.com/office/drawing/2014/main" id="{478D9FEA-DB2B-6A45-97A4-F6B0D4E2E4A5}"/>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8" name="Footer Placeholder 3">
            <a:extLst>
              <a:ext uri="{FF2B5EF4-FFF2-40B4-BE49-F238E27FC236}">
                <a16:creationId xmlns:a16="http://schemas.microsoft.com/office/drawing/2014/main" id="{68816193-F97B-4A43-B903-C799F573E1C7}"/>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22" name="Text Placeholder 6">
            <a:extLst>
              <a:ext uri="{FF2B5EF4-FFF2-40B4-BE49-F238E27FC236}">
                <a16:creationId xmlns:a16="http://schemas.microsoft.com/office/drawing/2014/main" id="{DE47A69B-7B76-B441-995B-5AF421342390}"/>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494867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amp; Image Slide Dark">
    <p:bg>
      <p:bgPr>
        <a:solidFill>
          <a:schemeClr val="accent5"/>
        </a:solidFill>
        <a:effectLst/>
      </p:bgPr>
    </p:bg>
    <p:spTree>
      <p:nvGrpSpPr>
        <p:cNvPr id="1" name=""/>
        <p:cNvGrpSpPr/>
        <p:nvPr/>
      </p:nvGrpSpPr>
      <p:grpSpPr>
        <a:xfrm>
          <a:off x="0" y="0"/>
          <a:ext cx="0" cy="0"/>
          <a:chOff x="0" y="0"/>
          <a:chExt cx="0" cy="0"/>
        </a:xfrm>
      </p:grpSpPr>
      <p:pic>
        <p:nvPicPr>
          <p:cNvPr id="17" name="Picture 16" descr="A group of people standing in front of a building&#10;&#10;Description automatically generated">
            <a:extLst>
              <a:ext uri="{FF2B5EF4-FFF2-40B4-BE49-F238E27FC236}">
                <a16:creationId xmlns:a16="http://schemas.microsoft.com/office/drawing/2014/main" id="{AD3390C2-6273-9244-A9F3-90837D6D6F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5653" y="924978"/>
            <a:ext cx="6086347" cy="5933022"/>
          </a:xfrm>
          <a:prstGeom prst="rect">
            <a:avLst/>
          </a:prstGeom>
        </p:spPr>
      </p:pic>
      <p:sp>
        <p:nvSpPr>
          <p:cNvPr id="19" name="Picture Placeholder 18">
            <a:extLst>
              <a:ext uri="{FF2B5EF4-FFF2-40B4-BE49-F238E27FC236}">
                <a16:creationId xmlns:a16="http://schemas.microsoft.com/office/drawing/2014/main" id="{E0CE78B1-0A9D-D049-8709-9CE32BD9D2A6}"/>
              </a:ext>
            </a:extLst>
          </p:cNvPr>
          <p:cNvSpPr>
            <a:spLocks noGrp="1"/>
          </p:cNvSpPr>
          <p:nvPr>
            <p:ph type="pic" sz="quarter" idx="16"/>
          </p:nvPr>
        </p:nvSpPr>
        <p:spPr>
          <a:xfrm>
            <a:off x="6096000" y="1029589"/>
            <a:ext cx="6096000" cy="5827712"/>
          </a:xfrm>
          <a:prstGeom prst="rect">
            <a:avLst/>
          </a:prstGeom>
        </p:spPr>
        <p:txBody>
          <a:bodyPr anchor="ctr">
            <a:normAutofit/>
          </a:bodyPr>
          <a:lstStyle>
            <a:lvl1pPr marL="0" indent="0" algn="ctr">
              <a:buNone/>
              <a:defRPr sz="2800">
                <a:solidFill>
                  <a:schemeClr val="bg1"/>
                </a:solidFill>
              </a:defRPr>
            </a:lvl1pPr>
          </a:lstStyle>
          <a:p>
            <a:endParaRPr lang="en-US" dirty="0"/>
          </a:p>
        </p:txBody>
      </p:sp>
      <p:sp>
        <p:nvSpPr>
          <p:cNvPr id="23" name="Text Placeholder 12">
            <a:extLst>
              <a:ext uri="{FF2B5EF4-FFF2-40B4-BE49-F238E27FC236}">
                <a16:creationId xmlns:a16="http://schemas.microsoft.com/office/drawing/2014/main" id="{E3763FFE-87B6-D04C-8D15-AC31B471D13B}"/>
              </a:ext>
            </a:extLst>
          </p:cNvPr>
          <p:cNvSpPr>
            <a:spLocks noGrp="1"/>
          </p:cNvSpPr>
          <p:nvPr>
            <p:ph type="body" sz="quarter" idx="17" hasCustomPrompt="1"/>
          </p:nvPr>
        </p:nvSpPr>
        <p:spPr>
          <a:xfrm>
            <a:off x="6115178" y="4895151"/>
            <a:ext cx="6076822" cy="1962150"/>
          </a:xfrm>
          <a:prstGeom prst="rect">
            <a:avLst/>
          </a:prstGeom>
          <a:gradFill>
            <a:gsLst>
              <a:gs pos="0">
                <a:schemeClr val="accent5">
                  <a:alpha val="0"/>
                </a:schemeClr>
              </a:gs>
              <a:gs pos="100000">
                <a:schemeClr val="accent5">
                  <a:alpha val="50000"/>
                </a:schemeClr>
              </a:gs>
            </a:gsLst>
            <a:lin ang="5400000" scaled="1"/>
          </a:gradFill>
        </p:spPr>
        <p:txBody>
          <a:bodyPr>
            <a:normAutofit/>
          </a:bodyPr>
          <a:lstStyle>
            <a:lvl1pPr marL="0" indent="0">
              <a:buNone/>
              <a:defRPr sz="1000"/>
            </a:lvl1pPr>
            <a:lvl2pPr>
              <a:defRPr sz="1000"/>
            </a:lvl2pPr>
            <a:lvl3pPr>
              <a:defRPr sz="1000"/>
            </a:lvl3pPr>
            <a:lvl4pPr>
              <a:defRPr sz="1000"/>
            </a:lvl4pPr>
            <a:lvl5pPr>
              <a:defRPr sz="1000"/>
            </a:lvl5pPr>
          </a:lstStyle>
          <a:p>
            <a:pPr lvl="0"/>
            <a:r>
              <a:rPr lang="en-US" dirty="0"/>
              <a:t> </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1"/>
              </a:buClr>
              <a:defRPr lang="en-GB" sz="2800" smtClean="0">
                <a:solidFill>
                  <a:schemeClr val="bg1"/>
                </a:solidFill>
                <a:effectLst/>
              </a:defRPr>
            </a:lvl1pPr>
            <a:lvl2pPr>
              <a:buClr>
                <a:schemeClr val="accent1"/>
              </a:buClr>
              <a:defRPr sz="2800">
                <a:solidFill>
                  <a:schemeClr val="bg1"/>
                </a:solidFill>
              </a:defRPr>
            </a:lvl2pPr>
            <a:lvl3pPr>
              <a:buClr>
                <a:schemeClr val="accent1"/>
              </a:buClr>
              <a:defRPr sz="2800">
                <a:solidFill>
                  <a:schemeClr val="bg1"/>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bg1"/>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21" name="Rectangle 20">
            <a:extLst>
              <a:ext uri="{FF2B5EF4-FFF2-40B4-BE49-F238E27FC236}">
                <a16:creationId xmlns:a16="http://schemas.microsoft.com/office/drawing/2014/main" id="{71990D2C-E643-0846-B649-81EC000B6937}"/>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Drag and drop an image onto this slide or click the picture icon to select an image. You can find our </a:t>
            </a:r>
            <a:r>
              <a:rPr lang="en-US" sz="1600" dirty="0" err="1">
                <a:solidFill>
                  <a:schemeClr val="tx2"/>
                </a:solidFill>
              </a:rPr>
              <a:t>imagebank</a:t>
            </a:r>
            <a:r>
              <a:rPr lang="en-US" sz="1600" dirty="0">
                <a:solidFill>
                  <a:schemeClr val="tx2"/>
                </a:solidFill>
              </a:rPr>
              <a:t> here:</a:t>
            </a:r>
          </a:p>
          <a:p>
            <a:pPr algn="l"/>
            <a:r>
              <a:rPr lang="en-US" sz="1600" dirty="0" err="1">
                <a:solidFill>
                  <a:schemeClr val="tx2"/>
                </a:solidFill>
                <a:hlinkClick r:id="rId4"/>
              </a:rPr>
              <a:t>www.nottingham.ac.uk</a:t>
            </a:r>
            <a:r>
              <a:rPr lang="en-US" sz="1600" dirty="0">
                <a:solidFill>
                  <a:schemeClr val="tx2"/>
                </a:solidFill>
                <a:hlinkClick r:id="rId4"/>
              </a:rPr>
              <a:t>/</a:t>
            </a:r>
            <a:r>
              <a:rPr lang="en-US" sz="1600" dirty="0" err="1">
                <a:solidFill>
                  <a:schemeClr val="tx2"/>
                </a:solidFill>
                <a:hlinkClick r:id="rId4"/>
              </a:rPr>
              <a:t>imagebank</a:t>
            </a:r>
            <a:r>
              <a:rPr lang="en-US" sz="1600" dirty="0">
                <a:solidFill>
                  <a:schemeClr val="tx2"/>
                </a:solidFill>
                <a:hlinkClick r:id="rId4"/>
              </a:rPr>
              <a:t> </a:t>
            </a:r>
            <a:endParaRPr lang="en-US" sz="1600" dirty="0">
              <a:solidFill>
                <a:schemeClr val="tx2"/>
              </a:solidFill>
            </a:endParaRPr>
          </a:p>
        </p:txBody>
      </p:sp>
      <p:sp>
        <p:nvSpPr>
          <p:cNvPr id="16" name="Date Placeholder 2">
            <a:extLst>
              <a:ext uri="{FF2B5EF4-FFF2-40B4-BE49-F238E27FC236}">
                <a16:creationId xmlns:a16="http://schemas.microsoft.com/office/drawing/2014/main" id="{2829581F-89A7-2F45-AEDF-13BBA609D001}"/>
              </a:ext>
            </a:extLst>
          </p:cNvPr>
          <p:cNvSpPr>
            <a:spLocks noGrp="1"/>
          </p:cNvSpPr>
          <p:nvPr>
            <p:ph type="dt" sz="half" idx="10"/>
          </p:nvPr>
        </p:nvSpPr>
        <p:spPr>
          <a:xfrm>
            <a:off x="479375" y="6356350"/>
            <a:ext cx="1613716" cy="365125"/>
          </a:xfrm>
          <a:prstGeom prst="rect">
            <a:avLst/>
          </a:prstGeom>
        </p:spPr>
        <p:txBody>
          <a:bodyPr/>
          <a:lstStyle>
            <a:lvl1pPr>
              <a:defRPr>
                <a:solidFill>
                  <a:schemeClr val="bg1"/>
                </a:solidFill>
              </a:defRPr>
            </a:lvl1pPr>
          </a:lstStyle>
          <a:p>
            <a:endParaRPr lang="en-GB" dirty="0"/>
          </a:p>
        </p:txBody>
      </p:sp>
      <p:sp>
        <p:nvSpPr>
          <p:cNvPr id="18" name="Footer Placeholder 3">
            <a:extLst>
              <a:ext uri="{FF2B5EF4-FFF2-40B4-BE49-F238E27FC236}">
                <a16:creationId xmlns:a16="http://schemas.microsoft.com/office/drawing/2014/main" id="{D90419B6-7C51-714B-B9AF-5A83311100C1}"/>
              </a:ext>
            </a:extLst>
          </p:cNvPr>
          <p:cNvSpPr>
            <a:spLocks noGrp="1"/>
          </p:cNvSpPr>
          <p:nvPr>
            <p:ph type="ftr" sz="quarter" idx="11"/>
          </p:nvPr>
        </p:nvSpPr>
        <p:spPr>
          <a:xfrm>
            <a:off x="2344804" y="6356350"/>
            <a:ext cx="3469252" cy="365125"/>
          </a:xfrm>
        </p:spPr>
        <p:txBody>
          <a:bodyPr/>
          <a:lstStyle>
            <a:lvl1pPr algn="l">
              <a:defRPr>
                <a:solidFill>
                  <a:schemeClr val="bg1"/>
                </a:solidFill>
              </a:defRPr>
            </a:lvl1pPr>
          </a:lstStyle>
          <a:p>
            <a:r>
              <a:rPr lang="en-GB"/>
              <a:t>Name, Department</a:t>
            </a:r>
            <a:endParaRPr lang="en-GB" dirty="0"/>
          </a:p>
        </p:txBody>
      </p:sp>
      <p:sp>
        <p:nvSpPr>
          <p:cNvPr id="22" name="Text Placeholder 6">
            <a:extLst>
              <a:ext uri="{FF2B5EF4-FFF2-40B4-BE49-F238E27FC236}">
                <a16:creationId xmlns:a16="http://schemas.microsoft.com/office/drawing/2014/main" id="{F403D8CA-B469-274B-A619-DD30F98BF647}"/>
              </a:ext>
            </a:extLst>
          </p:cNvPr>
          <p:cNvSpPr>
            <a:spLocks noGrp="1"/>
          </p:cNvSpPr>
          <p:nvPr>
            <p:ph type="body" sz="quarter" idx="18" hasCustomPrompt="1"/>
          </p:nvPr>
        </p:nvSpPr>
        <p:spPr>
          <a:xfrm>
            <a:off x="2219451" y="6356350"/>
            <a:ext cx="10800" cy="365125"/>
          </a:xfrm>
          <a:prstGeom prst="rect">
            <a:avLst/>
          </a:prstGeom>
          <a:solidFill>
            <a:schemeClr val="accent1"/>
          </a:solidFill>
          <a:ln>
            <a:noFill/>
          </a:ln>
        </p:spPr>
        <p:txBody>
          <a:bodyPr/>
          <a:lstStyle>
            <a:lvl1pPr marL="0" indent="0">
              <a:buNone/>
              <a:defRPr>
                <a:solidFill>
                  <a:schemeClr val="bg1"/>
                </a:solidFill>
              </a:defRPr>
            </a:lvl1pPr>
          </a:lstStyle>
          <a:p>
            <a:pPr lvl="0"/>
            <a:r>
              <a:rPr lang="en-US" dirty="0"/>
              <a:t> </a:t>
            </a:r>
          </a:p>
        </p:txBody>
      </p:sp>
    </p:spTree>
    <p:extLst>
      <p:ext uri="{BB962C8B-B14F-4D97-AF65-F5344CB8AC3E}">
        <p14:creationId xmlns:p14="http://schemas.microsoft.com/office/powerpoint/2010/main" val="2229820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Page Image Slide">
    <p:spTree>
      <p:nvGrpSpPr>
        <p:cNvPr id="1" name=""/>
        <p:cNvGrpSpPr/>
        <p:nvPr/>
      </p:nvGrpSpPr>
      <p:grpSpPr>
        <a:xfrm>
          <a:off x="0" y="0"/>
          <a:ext cx="0" cy="0"/>
          <a:chOff x="0" y="0"/>
          <a:chExt cx="0" cy="0"/>
        </a:xfrm>
      </p:grpSpPr>
      <p:pic>
        <p:nvPicPr>
          <p:cNvPr id="11" name="Picture 10" descr="A group of people posing for the camera&#10;&#10;Description automatically generated">
            <a:extLst>
              <a:ext uri="{FF2B5EF4-FFF2-40B4-BE49-F238E27FC236}">
                <a16:creationId xmlns:a16="http://schemas.microsoft.com/office/drawing/2014/main" id="{18CD7C8D-4EBF-E54E-8157-B82F50C780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2539"/>
          </a:xfrm>
          <a:prstGeom prst="rect">
            <a:avLst/>
          </a:prstGeom>
        </p:spPr>
      </p:pic>
      <p:sp>
        <p:nvSpPr>
          <p:cNvPr id="19" name="Picture Placeholder 18">
            <a:extLst>
              <a:ext uri="{FF2B5EF4-FFF2-40B4-BE49-F238E27FC236}">
                <a16:creationId xmlns:a16="http://schemas.microsoft.com/office/drawing/2014/main" id="{E0CE78B1-0A9D-D049-8709-9CE32BD9D2A6}"/>
              </a:ext>
            </a:extLst>
          </p:cNvPr>
          <p:cNvSpPr>
            <a:spLocks noGrp="1"/>
          </p:cNvSpPr>
          <p:nvPr>
            <p:ph type="pic" sz="quarter" idx="16"/>
          </p:nvPr>
        </p:nvSpPr>
        <p:spPr>
          <a:xfrm>
            <a:off x="0" y="1030288"/>
            <a:ext cx="12192000" cy="5827712"/>
          </a:xfrm>
          <a:prstGeom prst="rect">
            <a:avLst/>
          </a:prstGeom>
        </p:spPr>
        <p:txBody>
          <a:bodyPr anchor="ctr">
            <a:normAutofit/>
          </a:bodyPr>
          <a:lstStyle>
            <a:lvl1pPr marL="0" indent="0" algn="ctr">
              <a:buNone/>
              <a:defRPr sz="2800">
                <a:solidFill>
                  <a:schemeClr val="bg1"/>
                </a:solidFill>
              </a:defRPr>
            </a:lvl1pPr>
          </a:lstStyle>
          <a:p>
            <a:endParaRPr lang="en-US" dirty="0"/>
          </a:p>
        </p:txBody>
      </p:sp>
      <p:sp>
        <p:nvSpPr>
          <p:cNvPr id="13" name="Text Placeholder 12">
            <a:extLst>
              <a:ext uri="{FF2B5EF4-FFF2-40B4-BE49-F238E27FC236}">
                <a16:creationId xmlns:a16="http://schemas.microsoft.com/office/drawing/2014/main" id="{B347CCA2-0399-254E-ACFE-E5730EC8E4FA}"/>
              </a:ext>
            </a:extLst>
          </p:cNvPr>
          <p:cNvSpPr>
            <a:spLocks noGrp="1"/>
          </p:cNvSpPr>
          <p:nvPr>
            <p:ph type="body" sz="quarter" idx="17" hasCustomPrompt="1"/>
          </p:nvPr>
        </p:nvSpPr>
        <p:spPr>
          <a:xfrm>
            <a:off x="0" y="4895850"/>
            <a:ext cx="12192000" cy="1962150"/>
          </a:xfrm>
          <a:prstGeom prst="rect">
            <a:avLst/>
          </a:prstGeom>
          <a:gradFill>
            <a:gsLst>
              <a:gs pos="0">
                <a:schemeClr val="accent5">
                  <a:alpha val="0"/>
                </a:schemeClr>
              </a:gs>
              <a:gs pos="100000">
                <a:schemeClr val="accent5">
                  <a:alpha val="50000"/>
                </a:schemeClr>
              </a:gs>
            </a:gsLst>
            <a:lin ang="5400000" scaled="1"/>
          </a:gradFill>
        </p:spPr>
        <p:txBody>
          <a:bodyPr>
            <a:normAutofit/>
          </a:bodyPr>
          <a:lstStyle>
            <a:lvl1pPr marL="0" indent="0">
              <a:buNone/>
              <a:defRPr sz="1000"/>
            </a:lvl1pPr>
            <a:lvl2pPr>
              <a:defRPr sz="1000"/>
            </a:lvl2pPr>
            <a:lvl3pPr>
              <a:defRPr sz="1000"/>
            </a:lvl3pPr>
            <a:lvl4pPr>
              <a:defRPr sz="1000"/>
            </a:lvl4pPr>
            <a:lvl5pPr>
              <a:defRPr sz="1000"/>
            </a:lvl5pPr>
          </a:lstStyle>
          <a:p>
            <a:pPr lvl="0"/>
            <a:r>
              <a:rPr lang="en-US" dirty="0"/>
              <a:t> </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21" name="Rectangle 20">
            <a:extLst>
              <a:ext uri="{FF2B5EF4-FFF2-40B4-BE49-F238E27FC236}">
                <a16:creationId xmlns:a16="http://schemas.microsoft.com/office/drawing/2014/main" id="{71990D2C-E643-0846-B649-81EC000B6937}"/>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Drag and drop an image onto this slide or click the picture icon to select an image. You can find our </a:t>
            </a:r>
            <a:r>
              <a:rPr lang="en-US" sz="1600" dirty="0" err="1">
                <a:solidFill>
                  <a:schemeClr val="tx2"/>
                </a:solidFill>
              </a:rPr>
              <a:t>imagebank</a:t>
            </a:r>
            <a:r>
              <a:rPr lang="en-US" sz="1600" dirty="0">
                <a:solidFill>
                  <a:schemeClr val="tx2"/>
                </a:solidFill>
              </a:rPr>
              <a:t> here:</a:t>
            </a:r>
          </a:p>
          <a:p>
            <a:pPr algn="l"/>
            <a:r>
              <a:rPr lang="en-US" sz="1600" dirty="0" err="1">
                <a:solidFill>
                  <a:schemeClr val="tx2"/>
                </a:solidFill>
                <a:hlinkClick r:id="rId4"/>
              </a:rPr>
              <a:t>www.nottingham.ac.uk</a:t>
            </a:r>
            <a:r>
              <a:rPr lang="en-US" sz="1600" dirty="0">
                <a:solidFill>
                  <a:schemeClr val="tx2"/>
                </a:solidFill>
                <a:hlinkClick r:id="rId4"/>
              </a:rPr>
              <a:t>/</a:t>
            </a:r>
            <a:r>
              <a:rPr lang="en-US" sz="1600" dirty="0" err="1">
                <a:solidFill>
                  <a:schemeClr val="tx2"/>
                </a:solidFill>
                <a:hlinkClick r:id="rId4"/>
              </a:rPr>
              <a:t>imagebank</a:t>
            </a:r>
            <a:r>
              <a:rPr lang="en-US" sz="1600" dirty="0">
                <a:solidFill>
                  <a:schemeClr val="tx2"/>
                </a:solidFill>
                <a:hlinkClick r:id="rId4"/>
              </a:rPr>
              <a:t> </a:t>
            </a:r>
            <a:endParaRPr lang="en-US" sz="1600" dirty="0">
              <a:solidFill>
                <a:schemeClr val="tx2"/>
              </a:solidFill>
            </a:endParaRPr>
          </a:p>
        </p:txBody>
      </p:sp>
      <p:sp>
        <p:nvSpPr>
          <p:cNvPr id="17" name="Date Placeholder 2">
            <a:extLst>
              <a:ext uri="{FF2B5EF4-FFF2-40B4-BE49-F238E27FC236}">
                <a16:creationId xmlns:a16="http://schemas.microsoft.com/office/drawing/2014/main" id="{71412D12-3864-394B-985D-3364B1646D30}"/>
              </a:ext>
            </a:extLst>
          </p:cNvPr>
          <p:cNvSpPr>
            <a:spLocks noGrp="1"/>
          </p:cNvSpPr>
          <p:nvPr>
            <p:ph type="dt" sz="half" idx="10"/>
          </p:nvPr>
        </p:nvSpPr>
        <p:spPr>
          <a:xfrm>
            <a:off x="479375" y="6356350"/>
            <a:ext cx="1486993" cy="365125"/>
          </a:xfrm>
          <a:prstGeom prst="rect">
            <a:avLst/>
          </a:prstGeom>
        </p:spPr>
        <p:txBody>
          <a:bodyPr/>
          <a:lstStyle>
            <a:lvl1pPr>
              <a:defRPr>
                <a:solidFill>
                  <a:schemeClr val="bg1"/>
                </a:solidFill>
              </a:defRPr>
            </a:lvl1pPr>
          </a:lstStyle>
          <a:p>
            <a:fld id="{285EAF73-EE3C-41B7-AE89-4A15C844158B}" type="datetime4">
              <a:rPr lang="en-GB" smtClean="0"/>
              <a:pPr/>
              <a:t>13 October 2025</a:t>
            </a:fld>
            <a:endParaRPr lang="en-GB" dirty="0"/>
          </a:p>
        </p:txBody>
      </p:sp>
      <p:sp>
        <p:nvSpPr>
          <p:cNvPr id="18" name="Footer Placeholder 3">
            <a:extLst>
              <a:ext uri="{FF2B5EF4-FFF2-40B4-BE49-F238E27FC236}">
                <a16:creationId xmlns:a16="http://schemas.microsoft.com/office/drawing/2014/main" id="{89377BC7-EA60-2841-8608-D79A7C3B71EB}"/>
              </a:ext>
            </a:extLst>
          </p:cNvPr>
          <p:cNvSpPr>
            <a:spLocks noGrp="1"/>
          </p:cNvSpPr>
          <p:nvPr>
            <p:ph type="ftr" sz="quarter" idx="11"/>
          </p:nvPr>
        </p:nvSpPr>
        <p:spPr>
          <a:xfrm>
            <a:off x="2207644" y="6356350"/>
            <a:ext cx="3469252" cy="365125"/>
          </a:xfrm>
        </p:spPr>
        <p:txBody>
          <a:bodyPr/>
          <a:lstStyle>
            <a:lvl1pPr algn="l">
              <a:defRPr>
                <a:solidFill>
                  <a:schemeClr val="bg1"/>
                </a:solidFill>
              </a:defRPr>
            </a:lvl1pPr>
          </a:lstStyle>
          <a:p>
            <a:r>
              <a:rPr lang="en-GB"/>
              <a:t>Name, Department</a:t>
            </a:r>
            <a:endParaRPr lang="en-GB" dirty="0"/>
          </a:p>
        </p:txBody>
      </p:sp>
      <p:sp>
        <p:nvSpPr>
          <p:cNvPr id="20" name="Text Placeholder 6">
            <a:extLst>
              <a:ext uri="{FF2B5EF4-FFF2-40B4-BE49-F238E27FC236}">
                <a16:creationId xmlns:a16="http://schemas.microsoft.com/office/drawing/2014/main" id="{77ECF5E4-B74A-FB48-B872-16F3292CF9EA}"/>
              </a:ext>
            </a:extLst>
          </p:cNvPr>
          <p:cNvSpPr>
            <a:spLocks noGrp="1"/>
          </p:cNvSpPr>
          <p:nvPr>
            <p:ph type="body" sz="quarter" idx="18" hasCustomPrompt="1"/>
          </p:nvPr>
        </p:nvSpPr>
        <p:spPr>
          <a:xfrm>
            <a:off x="2082291" y="6356350"/>
            <a:ext cx="10800" cy="365125"/>
          </a:xfrm>
          <a:prstGeom prst="rect">
            <a:avLst/>
          </a:prstGeom>
          <a:solidFill>
            <a:schemeClr val="bg1"/>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8687020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542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 with Castle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AFCAE9-B754-8C4D-B7F9-C051D54669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653510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gradFill flip="none" rotWithShape="1">
            <a:gsLst>
              <a:gs pos="37000">
                <a:schemeClr val="accent4"/>
              </a:gs>
              <a:gs pos="7000">
                <a:schemeClr val="accent4"/>
              </a:gs>
              <a:gs pos="63000">
                <a:schemeClr val="accent2"/>
              </a:gs>
              <a:gs pos="100000">
                <a:schemeClr val="accent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flipH="1">
            <a:off x="0" y="0"/>
            <a:ext cx="12190412" cy="6858000"/>
          </a:xfrm>
          <a:prstGeom prst="rect">
            <a:avLst/>
          </a:prstGeom>
          <a:blipFill dpi="0" rotWithShape="1">
            <a:blip r:embed="rId2">
              <a:alphaModFix amt="40000"/>
            </a:blip>
            <a:srcRect/>
            <a:stretch>
              <a:fillRect l="-20940" t="-1372" b="-228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mj-lt"/>
            </a:endParaRPr>
          </a:p>
        </p:txBody>
      </p:sp>
      <p:sp>
        <p:nvSpPr>
          <p:cNvPr id="2" name="Title 1"/>
          <p:cNvSpPr>
            <a:spLocks noGrp="1"/>
          </p:cNvSpPr>
          <p:nvPr>
            <p:ph type="ctrTitle"/>
          </p:nvPr>
        </p:nvSpPr>
        <p:spPr>
          <a:xfrm>
            <a:off x="4471876" y="2409650"/>
            <a:ext cx="7262923" cy="2387600"/>
          </a:xfrm>
        </p:spPr>
        <p:txBody>
          <a:bodyPr anchor="ctr">
            <a:noAutofit/>
          </a:bodyPr>
          <a:lstStyle>
            <a:lvl1pPr algn="r">
              <a:lnSpc>
                <a:spcPct val="100000"/>
              </a:lnSpc>
              <a:defRPr sz="8000" b="1">
                <a:solidFill>
                  <a:schemeClr val="bg1"/>
                </a:solidFill>
              </a:defRPr>
            </a:lvl1pPr>
          </a:lstStyle>
          <a:p>
            <a:r>
              <a:rPr lang="en-US" dirty="0"/>
              <a:t>Click to edit Master title</a:t>
            </a:r>
            <a:endParaRPr lang="en-GB" dirty="0"/>
          </a:p>
        </p:txBody>
      </p:sp>
      <p:sp>
        <p:nvSpPr>
          <p:cNvPr id="6" name="Text Placeholder 5"/>
          <p:cNvSpPr>
            <a:spLocks noGrp="1"/>
          </p:cNvSpPr>
          <p:nvPr>
            <p:ph type="body" sz="quarter" idx="10" hasCustomPrompt="1"/>
          </p:nvPr>
        </p:nvSpPr>
        <p:spPr>
          <a:xfrm>
            <a:off x="209550" y="5562600"/>
            <a:ext cx="11525096" cy="947797"/>
          </a:xfrm>
          <a:prstGeom prst="rect">
            <a:avLst/>
          </a:prstGeom>
        </p:spPr>
        <p:txBody>
          <a:bodyPr anchor="ctr">
            <a:normAutofit/>
          </a:bodyPr>
          <a:lstStyle>
            <a:lvl1pPr marL="0" indent="0" algn="r">
              <a:buNone/>
              <a:defRPr sz="3600" b="0" baseline="0">
                <a:solidFill>
                  <a:schemeClr val="bg1"/>
                </a:solidFill>
                <a:latin typeface="+mn-lt"/>
              </a:defRPr>
            </a:lvl1pPr>
          </a:lstStyle>
          <a:p>
            <a:pPr lvl="0"/>
            <a:r>
              <a:rPr lang="en-GB" dirty="0"/>
              <a:t>Insert Text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Tree>
    <p:extLst>
      <p:ext uri="{BB962C8B-B14F-4D97-AF65-F5344CB8AC3E}">
        <p14:creationId xmlns:p14="http://schemas.microsoft.com/office/powerpoint/2010/main" val="171507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 Eart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7EDC40-08B7-C54D-9A16-7B5D3FDD4F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4" name="Title 1">
            <a:extLst>
              <a:ext uri="{FF2B5EF4-FFF2-40B4-BE49-F238E27FC236}">
                <a16:creationId xmlns:a16="http://schemas.microsoft.com/office/drawing/2014/main" id="{47483873-86BD-454E-AF6E-E4D2764B65F0}"/>
              </a:ext>
            </a:extLst>
          </p:cNvPr>
          <p:cNvSpPr>
            <a:spLocks noGrp="1"/>
          </p:cNvSpPr>
          <p:nvPr>
            <p:ph type="ctrTitle" hasCustomPrompt="1"/>
          </p:nvPr>
        </p:nvSpPr>
        <p:spPr>
          <a:xfrm>
            <a:off x="3776719" y="1123805"/>
            <a:ext cx="4629834" cy="4610390"/>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End slide</a:t>
            </a:r>
            <a:br>
              <a:rPr lang="en-US" dirty="0"/>
            </a:br>
            <a:r>
              <a:rPr lang="en-US" dirty="0"/>
              <a:t>questions?</a:t>
            </a:r>
            <a:endParaRPr lang="en-GB" dirty="0"/>
          </a:p>
        </p:txBody>
      </p:sp>
    </p:spTree>
    <p:extLst>
      <p:ext uri="{BB962C8B-B14F-4D97-AF65-F5344CB8AC3E}">
        <p14:creationId xmlns:p14="http://schemas.microsoft.com/office/powerpoint/2010/main" val="4062407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lide – Campu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B07C01-E6FE-374C-80D0-F5676A0E071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9" name="Title 1">
            <a:extLst>
              <a:ext uri="{FF2B5EF4-FFF2-40B4-BE49-F238E27FC236}">
                <a16:creationId xmlns:a16="http://schemas.microsoft.com/office/drawing/2014/main" id="{3C67C3C0-F69E-E643-A32B-61F2F310AA47}"/>
              </a:ext>
            </a:extLst>
          </p:cNvPr>
          <p:cNvSpPr>
            <a:spLocks noGrp="1"/>
          </p:cNvSpPr>
          <p:nvPr>
            <p:ph type="ctrTitle" hasCustomPrompt="1"/>
          </p:nvPr>
        </p:nvSpPr>
        <p:spPr>
          <a:xfrm>
            <a:off x="3776719" y="1123805"/>
            <a:ext cx="4629834" cy="4610390"/>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End slide</a:t>
            </a:r>
            <a:br>
              <a:rPr lang="en-US" dirty="0"/>
            </a:br>
            <a:r>
              <a:rPr lang="en-US" dirty="0"/>
              <a:t>questions?</a:t>
            </a:r>
            <a:endParaRPr lang="en-GB" dirty="0"/>
          </a:p>
        </p:txBody>
      </p:sp>
    </p:spTree>
    <p:extLst>
      <p:ext uri="{BB962C8B-B14F-4D97-AF65-F5344CB8AC3E}">
        <p14:creationId xmlns:p14="http://schemas.microsoft.com/office/powerpoint/2010/main" val="3419348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mplat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6" y="2133603"/>
            <a:ext cx="1125769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6" name="Date Placeholder 2">
            <a:extLst>
              <a:ext uri="{FF2B5EF4-FFF2-40B4-BE49-F238E27FC236}">
                <a16:creationId xmlns:a16="http://schemas.microsoft.com/office/drawing/2014/main" id="{D7149951-3981-CB4B-98B8-B21C82EEE2E3}"/>
              </a:ext>
            </a:extLst>
          </p:cNvPr>
          <p:cNvSpPr>
            <a:spLocks noGrp="1"/>
          </p:cNvSpPr>
          <p:nvPr>
            <p:ph type="dt" sz="half" idx="10"/>
          </p:nvPr>
        </p:nvSpPr>
        <p:spPr>
          <a:xfrm>
            <a:off x="479375" y="6356350"/>
            <a:ext cx="1486993" cy="365125"/>
          </a:xfrm>
          <a:prstGeom prst="rect">
            <a:avLst/>
          </a:prstGeom>
        </p:spPr>
        <p:txBody>
          <a:bodyPr/>
          <a:lstStyle/>
          <a:p>
            <a:fld id="{285EAF73-EE3C-41B7-AE89-4A15C844158B}" type="datetime4">
              <a:rPr lang="en-GB" smtClean="0"/>
              <a:t>13 October 2025</a:t>
            </a:fld>
            <a:endParaRPr lang="en-GB" dirty="0"/>
          </a:p>
        </p:txBody>
      </p:sp>
      <p:sp>
        <p:nvSpPr>
          <p:cNvPr id="17" name="Footer Placeholder 3">
            <a:extLst>
              <a:ext uri="{FF2B5EF4-FFF2-40B4-BE49-F238E27FC236}">
                <a16:creationId xmlns:a16="http://schemas.microsoft.com/office/drawing/2014/main" id="{0EAA601D-72F3-BE4F-9229-FCBD9986E836}"/>
              </a:ext>
            </a:extLst>
          </p:cNvPr>
          <p:cNvSpPr>
            <a:spLocks noGrp="1"/>
          </p:cNvSpPr>
          <p:nvPr>
            <p:ph type="ftr" sz="quarter" idx="11"/>
          </p:nvPr>
        </p:nvSpPr>
        <p:spPr>
          <a:xfrm>
            <a:off x="2207644" y="6356350"/>
            <a:ext cx="3469252" cy="365125"/>
          </a:xfrm>
        </p:spPr>
        <p:txBody>
          <a:bodyPr/>
          <a:lstStyle>
            <a:lvl1pPr algn="l">
              <a:defRPr/>
            </a:lvl1pPr>
          </a:lstStyle>
          <a:p>
            <a:r>
              <a:rPr lang="en-GB"/>
              <a:t>Name, Department</a:t>
            </a:r>
            <a:endParaRPr lang="en-GB" dirty="0"/>
          </a:p>
        </p:txBody>
      </p:sp>
      <p:sp>
        <p:nvSpPr>
          <p:cNvPr id="18" name="Text Placeholder 6">
            <a:extLst>
              <a:ext uri="{FF2B5EF4-FFF2-40B4-BE49-F238E27FC236}">
                <a16:creationId xmlns:a16="http://schemas.microsoft.com/office/drawing/2014/main" id="{D7363097-8A1E-F548-98B9-D9C329A48089}"/>
              </a:ext>
            </a:extLst>
          </p:cNvPr>
          <p:cNvSpPr>
            <a:spLocks noGrp="1"/>
          </p:cNvSpPr>
          <p:nvPr>
            <p:ph type="body" sz="quarter" idx="18" hasCustomPrompt="1"/>
          </p:nvPr>
        </p:nvSpPr>
        <p:spPr>
          <a:xfrm>
            <a:off x="208229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
        <p:nvSpPr>
          <p:cNvPr id="12" name="Rectangle 11">
            <a:extLst>
              <a:ext uri="{FF2B5EF4-FFF2-40B4-BE49-F238E27FC236}">
                <a16:creationId xmlns:a16="http://schemas.microsoft.com/office/drawing/2014/main" id="{143F670C-95B5-454E-9804-5609FD32D6F9}"/>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All items on these slides are editable. You can change the </a:t>
            </a:r>
            <a:r>
              <a:rPr lang="en-US" sz="1600" dirty="0" err="1">
                <a:solidFill>
                  <a:schemeClr val="tx2"/>
                </a:solidFill>
              </a:rPr>
              <a:t>colour</a:t>
            </a:r>
            <a:r>
              <a:rPr lang="en-US" sz="1600" dirty="0">
                <a:solidFill>
                  <a:schemeClr val="tx2"/>
                </a:solidFill>
              </a:rPr>
              <a:t>, outline and size easily as you do with other PowerPoint shapes.</a:t>
            </a:r>
          </a:p>
        </p:txBody>
      </p:sp>
    </p:spTree>
    <p:extLst>
      <p:ext uri="{BB962C8B-B14F-4D97-AF65-F5344CB8AC3E}">
        <p14:creationId xmlns:p14="http://schemas.microsoft.com/office/powerpoint/2010/main" val="3608019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con Gri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6" name="Date Placeholder 2">
            <a:extLst>
              <a:ext uri="{FF2B5EF4-FFF2-40B4-BE49-F238E27FC236}">
                <a16:creationId xmlns:a16="http://schemas.microsoft.com/office/drawing/2014/main" id="{D7149951-3981-CB4B-98B8-B21C82EEE2E3}"/>
              </a:ext>
            </a:extLst>
          </p:cNvPr>
          <p:cNvSpPr>
            <a:spLocks noGrp="1"/>
          </p:cNvSpPr>
          <p:nvPr>
            <p:ph type="dt" sz="half" idx="10"/>
          </p:nvPr>
        </p:nvSpPr>
        <p:spPr>
          <a:xfrm>
            <a:off x="479375" y="6356350"/>
            <a:ext cx="1486993" cy="365125"/>
          </a:xfrm>
          <a:prstGeom prst="rect">
            <a:avLst/>
          </a:prstGeom>
        </p:spPr>
        <p:txBody>
          <a:bodyPr/>
          <a:lstStyle/>
          <a:p>
            <a:fld id="{285EAF73-EE3C-41B7-AE89-4A15C844158B}" type="datetime4">
              <a:rPr lang="en-GB" smtClean="0"/>
              <a:t>13 October 2025</a:t>
            </a:fld>
            <a:endParaRPr lang="en-GB" dirty="0"/>
          </a:p>
        </p:txBody>
      </p:sp>
      <p:sp>
        <p:nvSpPr>
          <p:cNvPr id="17" name="Footer Placeholder 3">
            <a:extLst>
              <a:ext uri="{FF2B5EF4-FFF2-40B4-BE49-F238E27FC236}">
                <a16:creationId xmlns:a16="http://schemas.microsoft.com/office/drawing/2014/main" id="{0EAA601D-72F3-BE4F-9229-FCBD9986E836}"/>
              </a:ext>
            </a:extLst>
          </p:cNvPr>
          <p:cNvSpPr>
            <a:spLocks noGrp="1"/>
          </p:cNvSpPr>
          <p:nvPr>
            <p:ph type="ftr" sz="quarter" idx="11"/>
          </p:nvPr>
        </p:nvSpPr>
        <p:spPr>
          <a:xfrm>
            <a:off x="2207644" y="6356350"/>
            <a:ext cx="3469252" cy="365125"/>
          </a:xfrm>
        </p:spPr>
        <p:txBody>
          <a:bodyPr/>
          <a:lstStyle>
            <a:lvl1pPr algn="l">
              <a:defRPr/>
            </a:lvl1pPr>
          </a:lstStyle>
          <a:p>
            <a:r>
              <a:rPr lang="en-GB"/>
              <a:t>Name, Department</a:t>
            </a:r>
            <a:endParaRPr lang="en-GB" dirty="0"/>
          </a:p>
        </p:txBody>
      </p:sp>
      <p:sp>
        <p:nvSpPr>
          <p:cNvPr id="18" name="Text Placeholder 6">
            <a:extLst>
              <a:ext uri="{FF2B5EF4-FFF2-40B4-BE49-F238E27FC236}">
                <a16:creationId xmlns:a16="http://schemas.microsoft.com/office/drawing/2014/main" id="{D7363097-8A1E-F548-98B9-D9C329A48089}"/>
              </a:ext>
            </a:extLst>
          </p:cNvPr>
          <p:cNvSpPr>
            <a:spLocks noGrp="1"/>
          </p:cNvSpPr>
          <p:nvPr>
            <p:ph type="body" sz="quarter" idx="18" hasCustomPrompt="1"/>
          </p:nvPr>
        </p:nvSpPr>
        <p:spPr>
          <a:xfrm>
            <a:off x="208229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
        <p:nvSpPr>
          <p:cNvPr id="60" name="Rectangle 59">
            <a:extLst>
              <a:ext uri="{FF2B5EF4-FFF2-40B4-BE49-F238E27FC236}">
                <a16:creationId xmlns:a16="http://schemas.microsoft.com/office/drawing/2014/main" id="{4C76EA1E-DDD4-3C48-962B-715F6034D482}"/>
              </a:ext>
            </a:extLst>
          </p:cNvPr>
          <p:cNvSpPr/>
          <p:nvPr userDrawn="1"/>
        </p:nvSpPr>
        <p:spPr>
          <a:xfrm>
            <a:off x="479376"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EFAD833-6EA6-CF4E-A26E-B6FDE789CD8B}"/>
              </a:ext>
            </a:extLst>
          </p:cNvPr>
          <p:cNvSpPr/>
          <p:nvPr userDrawn="1"/>
        </p:nvSpPr>
        <p:spPr>
          <a:xfrm>
            <a:off x="1495424"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9D51130-6DBC-B947-B5BA-B65F7AAB5E83}"/>
              </a:ext>
            </a:extLst>
          </p:cNvPr>
          <p:cNvSpPr/>
          <p:nvPr userDrawn="1"/>
        </p:nvSpPr>
        <p:spPr>
          <a:xfrm>
            <a:off x="2511472"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49BC211-0BDE-F247-BCA6-AFE6CBE484EE}"/>
              </a:ext>
            </a:extLst>
          </p:cNvPr>
          <p:cNvSpPr/>
          <p:nvPr userDrawn="1"/>
        </p:nvSpPr>
        <p:spPr>
          <a:xfrm>
            <a:off x="3527520"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52608658-76A6-4649-8FAC-7587274B2DF9}"/>
              </a:ext>
            </a:extLst>
          </p:cNvPr>
          <p:cNvSpPr/>
          <p:nvPr userDrawn="1"/>
        </p:nvSpPr>
        <p:spPr>
          <a:xfrm>
            <a:off x="4543568"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7CD998D-A504-2046-9915-EC22DA08B192}"/>
              </a:ext>
            </a:extLst>
          </p:cNvPr>
          <p:cNvSpPr/>
          <p:nvPr userDrawn="1"/>
        </p:nvSpPr>
        <p:spPr>
          <a:xfrm>
            <a:off x="5559616"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1BA829B4-C56F-B347-BFDB-414400402ADF}"/>
              </a:ext>
            </a:extLst>
          </p:cNvPr>
          <p:cNvSpPr/>
          <p:nvPr userDrawn="1"/>
        </p:nvSpPr>
        <p:spPr>
          <a:xfrm>
            <a:off x="6575664"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BDC6FE5D-AA56-FE47-B996-1170E8CED2BE}"/>
              </a:ext>
            </a:extLst>
          </p:cNvPr>
          <p:cNvSpPr/>
          <p:nvPr userDrawn="1"/>
        </p:nvSpPr>
        <p:spPr>
          <a:xfrm>
            <a:off x="7591712"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FE6118C8-C196-874E-AD11-AFD75EFC5DB1}"/>
              </a:ext>
            </a:extLst>
          </p:cNvPr>
          <p:cNvSpPr/>
          <p:nvPr userDrawn="1"/>
        </p:nvSpPr>
        <p:spPr>
          <a:xfrm>
            <a:off x="8607760"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818FB46-1242-314A-AA24-56DEFFE7F884}"/>
              </a:ext>
            </a:extLst>
          </p:cNvPr>
          <p:cNvSpPr/>
          <p:nvPr userDrawn="1"/>
        </p:nvSpPr>
        <p:spPr>
          <a:xfrm>
            <a:off x="9623808"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DB9B69D-3C0B-2647-95F9-0A10DF633026}"/>
              </a:ext>
            </a:extLst>
          </p:cNvPr>
          <p:cNvSpPr/>
          <p:nvPr userDrawn="1"/>
        </p:nvSpPr>
        <p:spPr>
          <a:xfrm>
            <a:off x="10639856"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F523F24-CB29-4C41-AA9D-97A31EB1E255}"/>
              </a:ext>
            </a:extLst>
          </p:cNvPr>
          <p:cNvSpPr/>
          <p:nvPr userDrawn="1"/>
        </p:nvSpPr>
        <p:spPr>
          <a:xfrm>
            <a:off x="479376"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C448243-5866-954D-BA91-678DECE88B0A}"/>
              </a:ext>
            </a:extLst>
          </p:cNvPr>
          <p:cNvSpPr/>
          <p:nvPr userDrawn="1"/>
        </p:nvSpPr>
        <p:spPr>
          <a:xfrm>
            <a:off x="1495424"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686F0C8-D62F-8249-80D5-912801A3F4B3}"/>
              </a:ext>
            </a:extLst>
          </p:cNvPr>
          <p:cNvSpPr/>
          <p:nvPr userDrawn="1"/>
        </p:nvSpPr>
        <p:spPr>
          <a:xfrm>
            <a:off x="2511472"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B52E35A-D5C2-3A4E-978C-E493D92D6A24}"/>
              </a:ext>
            </a:extLst>
          </p:cNvPr>
          <p:cNvSpPr/>
          <p:nvPr userDrawn="1"/>
        </p:nvSpPr>
        <p:spPr>
          <a:xfrm>
            <a:off x="3527520"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596DCCD-13ED-F640-8F62-02E7AA83E40D}"/>
              </a:ext>
            </a:extLst>
          </p:cNvPr>
          <p:cNvSpPr/>
          <p:nvPr userDrawn="1"/>
        </p:nvSpPr>
        <p:spPr>
          <a:xfrm>
            <a:off x="4543568"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588D2C8-948B-C34F-8DB9-C63AF94FCC35}"/>
              </a:ext>
            </a:extLst>
          </p:cNvPr>
          <p:cNvSpPr/>
          <p:nvPr userDrawn="1"/>
        </p:nvSpPr>
        <p:spPr>
          <a:xfrm>
            <a:off x="5559616"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09BBB31-E9CF-B349-B152-D698680DF4DF}"/>
              </a:ext>
            </a:extLst>
          </p:cNvPr>
          <p:cNvSpPr/>
          <p:nvPr userDrawn="1"/>
        </p:nvSpPr>
        <p:spPr>
          <a:xfrm>
            <a:off x="6575664"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3D54F1B-2D5C-484A-8D1E-09241BBD8BF3}"/>
              </a:ext>
            </a:extLst>
          </p:cNvPr>
          <p:cNvSpPr/>
          <p:nvPr userDrawn="1"/>
        </p:nvSpPr>
        <p:spPr>
          <a:xfrm>
            <a:off x="7591712"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EC7455F-8851-2E43-8B67-4A3649CEC8D7}"/>
              </a:ext>
            </a:extLst>
          </p:cNvPr>
          <p:cNvSpPr/>
          <p:nvPr userDrawn="1"/>
        </p:nvSpPr>
        <p:spPr>
          <a:xfrm>
            <a:off x="8607760"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BABBA1C-E822-E940-9148-A5487BDD8AEA}"/>
              </a:ext>
            </a:extLst>
          </p:cNvPr>
          <p:cNvSpPr/>
          <p:nvPr userDrawn="1"/>
        </p:nvSpPr>
        <p:spPr>
          <a:xfrm>
            <a:off x="9623808"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908A034-F2FC-E641-9D92-8CFE594C1639}"/>
              </a:ext>
            </a:extLst>
          </p:cNvPr>
          <p:cNvSpPr/>
          <p:nvPr userDrawn="1"/>
        </p:nvSpPr>
        <p:spPr>
          <a:xfrm>
            <a:off x="10639856"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AC56D07C-2B40-1346-8517-D086B1FFF5F0}"/>
              </a:ext>
            </a:extLst>
          </p:cNvPr>
          <p:cNvSpPr/>
          <p:nvPr userDrawn="1"/>
        </p:nvSpPr>
        <p:spPr>
          <a:xfrm>
            <a:off x="479376"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2FABD5C5-0264-2F49-8C19-F2C627B54D83}"/>
              </a:ext>
            </a:extLst>
          </p:cNvPr>
          <p:cNvSpPr/>
          <p:nvPr userDrawn="1"/>
        </p:nvSpPr>
        <p:spPr>
          <a:xfrm>
            <a:off x="1495424"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EE2DCE88-820C-0347-87F1-2F20466148AA}"/>
              </a:ext>
            </a:extLst>
          </p:cNvPr>
          <p:cNvSpPr/>
          <p:nvPr userDrawn="1"/>
        </p:nvSpPr>
        <p:spPr>
          <a:xfrm>
            <a:off x="2511472"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0D35FA6-7BEF-234E-9F42-2311FD2F4AA2}"/>
              </a:ext>
            </a:extLst>
          </p:cNvPr>
          <p:cNvSpPr/>
          <p:nvPr userDrawn="1"/>
        </p:nvSpPr>
        <p:spPr>
          <a:xfrm>
            <a:off x="3527520"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AABFF75B-7609-8448-B68E-E5C15C923097}"/>
              </a:ext>
            </a:extLst>
          </p:cNvPr>
          <p:cNvSpPr/>
          <p:nvPr userDrawn="1"/>
        </p:nvSpPr>
        <p:spPr>
          <a:xfrm>
            <a:off x="4543568"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0A96E601-59F3-0F46-A3D6-6C77B2A5D315}"/>
              </a:ext>
            </a:extLst>
          </p:cNvPr>
          <p:cNvSpPr/>
          <p:nvPr userDrawn="1"/>
        </p:nvSpPr>
        <p:spPr>
          <a:xfrm>
            <a:off x="5559616"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7D65771C-6846-2743-997B-88678013BC34}"/>
              </a:ext>
            </a:extLst>
          </p:cNvPr>
          <p:cNvSpPr/>
          <p:nvPr userDrawn="1"/>
        </p:nvSpPr>
        <p:spPr>
          <a:xfrm>
            <a:off x="6575664"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BCC5F643-98D6-B84E-872E-A198ADAC580A}"/>
              </a:ext>
            </a:extLst>
          </p:cNvPr>
          <p:cNvSpPr/>
          <p:nvPr userDrawn="1"/>
        </p:nvSpPr>
        <p:spPr>
          <a:xfrm>
            <a:off x="7591712"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2B93A778-C3EE-A84B-B356-B8459C22E9AD}"/>
              </a:ext>
            </a:extLst>
          </p:cNvPr>
          <p:cNvSpPr/>
          <p:nvPr userDrawn="1"/>
        </p:nvSpPr>
        <p:spPr>
          <a:xfrm>
            <a:off x="8607760"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0C0788B4-C3F0-9047-80BA-AB87DC1E320B}"/>
              </a:ext>
            </a:extLst>
          </p:cNvPr>
          <p:cNvSpPr/>
          <p:nvPr userDrawn="1"/>
        </p:nvSpPr>
        <p:spPr>
          <a:xfrm>
            <a:off x="9623808"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44ADC236-12A6-F643-8463-1FD369222EBD}"/>
              </a:ext>
            </a:extLst>
          </p:cNvPr>
          <p:cNvSpPr/>
          <p:nvPr userDrawn="1"/>
        </p:nvSpPr>
        <p:spPr>
          <a:xfrm>
            <a:off x="10639856"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2EA95CDD-4ACA-6E45-9E03-DED57B7A17B1}"/>
              </a:ext>
            </a:extLst>
          </p:cNvPr>
          <p:cNvSpPr/>
          <p:nvPr userDrawn="1"/>
        </p:nvSpPr>
        <p:spPr>
          <a:xfrm>
            <a:off x="479376"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A076A291-1120-D841-A17C-4744BD31119E}"/>
              </a:ext>
            </a:extLst>
          </p:cNvPr>
          <p:cNvSpPr/>
          <p:nvPr userDrawn="1"/>
        </p:nvSpPr>
        <p:spPr>
          <a:xfrm>
            <a:off x="1495424"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92D9F7EB-EB5B-5849-8960-87554EFE96A2}"/>
              </a:ext>
            </a:extLst>
          </p:cNvPr>
          <p:cNvSpPr/>
          <p:nvPr userDrawn="1"/>
        </p:nvSpPr>
        <p:spPr>
          <a:xfrm>
            <a:off x="2511472"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DCE8B47E-F0B9-2F48-81E2-0CFF01F4019C}"/>
              </a:ext>
            </a:extLst>
          </p:cNvPr>
          <p:cNvSpPr/>
          <p:nvPr userDrawn="1"/>
        </p:nvSpPr>
        <p:spPr>
          <a:xfrm>
            <a:off x="3527520"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6A52769C-586D-0547-8B43-FDA5D125AC4A}"/>
              </a:ext>
            </a:extLst>
          </p:cNvPr>
          <p:cNvSpPr/>
          <p:nvPr userDrawn="1"/>
        </p:nvSpPr>
        <p:spPr>
          <a:xfrm>
            <a:off x="4543568"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14832484-9AF3-3040-B362-12AFCE82E568}"/>
              </a:ext>
            </a:extLst>
          </p:cNvPr>
          <p:cNvSpPr/>
          <p:nvPr userDrawn="1"/>
        </p:nvSpPr>
        <p:spPr>
          <a:xfrm>
            <a:off x="5559616"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C9B343D7-5277-2544-8430-448DEC700E1E}"/>
              </a:ext>
            </a:extLst>
          </p:cNvPr>
          <p:cNvSpPr/>
          <p:nvPr userDrawn="1"/>
        </p:nvSpPr>
        <p:spPr>
          <a:xfrm>
            <a:off x="6575664"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882C02EB-B68E-9044-994A-65588C5F126D}"/>
              </a:ext>
            </a:extLst>
          </p:cNvPr>
          <p:cNvSpPr/>
          <p:nvPr userDrawn="1"/>
        </p:nvSpPr>
        <p:spPr>
          <a:xfrm>
            <a:off x="7591712"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22BE44DB-D273-AB46-89D2-7C2B30912659}"/>
              </a:ext>
            </a:extLst>
          </p:cNvPr>
          <p:cNvSpPr/>
          <p:nvPr userDrawn="1"/>
        </p:nvSpPr>
        <p:spPr>
          <a:xfrm>
            <a:off x="8607760"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13E20485-2E4B-9B4C-AE6B-3C1B1509B043}"/>
              </a:ext>
            </a:extLst>
          </p:cNvPr>
          <p:cNvSpPr/>
          <p:nvPr userDrawn="1"/>
        </p:nvSpPr>
        <p:spPr>
          <a:xfrm>
            <a:off x="9623808"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3284C2AF-F9F6-6943-AF27-AD08B011A677}"/>
              </a:ext>
            </a:extLst>
          </p:cNvPr>
          <p:cNvSpPr/>
          <p:nvPr userDrawn="1"/>
        </p:nvSpPr>
        <p:spPr>
          <a:xfrm>
            <a:off x="10639856"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3665E85D-8861-794D-A0B5-7227A4A9BDE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All items on these slides are editable. You can change the </a:t>
            </a:r>
            <a:r>
              <a:rPr lang="en-US" sz="1600" dirty="0" err="1">
                <a:solidFill>
                  <a:schemeClr val="tx2"/>
                </a:solidFill>
              </a:rPr>
              <a:t>colour</a:t>
            </a:r>
            <a:r>
              <a:rPr lang="en-US" sz="1600" dirty="0">
                <a:solidFill>
                  <a:schemeClr val="tx2"/>
                </a:solidFill>
              </a:rPr>
              <a:t>, outline and size easily as you do with other PowerPoint shapes.</a:t>
            </a:r>
          </a:p>
        </p:txBody>
      </p:sp>
    </p:spTree>
    <p:extLst>
      <p:ext uri="{BB962C8B-B14F-4D97-AF65-F5344CB8AC3E}">
        <p14:creationId xmlns:p14="http://schemas.microsoft.com/office/powerpoint/2010/main" val="2981290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8945527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13636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E2B82-1AE4-EF0A-9D3F-3F1C57FBAD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7577667-4A26-CF71-ACE2-03C6100B43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9A74B43-18E4-3F74-244A-A0938D6905A5}"/>
              </a:ext>
            </a:extLst>
          </p:cNvPr>
          <p:cNvSpPr>
            <a:spLocks noGrp="1"/>
          </p:cNvSpPr>
          <p:nvPr>
            <p:ph type="dt" sz="half" idx="10"/>
          </p:nvPr>
        </p:nvSpPr>
        <p:spPr/>
        <p:txBody>
          <a:bodyPr/>
          <a:lstStyle/>
          <a:p>
            <a:fld id="{1F4F42AB-7924-4C8B-9BB1-4018E879169A}" type="datetimeFigureOut">
              <a:rPr lang="en-GB" smtClean="0"/>
              <a:t>13/10/2025</a:t>
            </a:fld>
            <a:endParaRPr lang="en-GB"/>
          </a:p>
        </p:txBody>
      </p:sp>
      <p:sp>
        <p:nvSpPr>
          <p:cNvPr id="5" name="Footer Placeholder 4">
            <a:extLst>
              <a:ext uri="{FF2B5EF4-FFF2-40B4-BE49-F238E27FC236}">
                <a16:creationId xmlns:a16="http://schemas.microsoft.com/office/drawing/2014/main" id="{FAAF4B2A-9E24-F042-05DD-94EA400416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DD54FE-84F9-6CDC-6DCA-110BAC44F769}"/>
              </a:ext>
            </a:extLst>
          </p:cNvPr>
          <p:cNvSpPr>
            <a:spLocks noGrp="1"/>
          </p:cNvSpPr>
          <p:nvPr>
            <p:ph type="sldNum" sz="quarter" idx="12"/>
          </p:nvPr>
        </p:nvSpPr>
        <p:spPr/>
        <p:txBody>
          <a:bodyPr/>
          <a:lstStyle/>
          <a:p>
            <a:fld id="{0979B2BD-380B-4572-8358-4B5D8BDE8ED2}" type="slidenum">
              <a:rPr lang="en-GB" smtClean="0"/>
              <a:t>‹#›</a:t>
            </a:fld>
            <a:endParaRPr lang="en-GB"/>
          </a:p>
        </p:txBody>
      </p:sp>
    </p:spTree>
    <p:extLst>
      <p:ext uri="{BB962C8B-B14F-4D97-AF65-F5344CB8AC3E}">
        <p14:creationId xmlns:p14="http://schemas.microsoft.com/office/powerpoint/2010/main" val="25134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FA34B-1E7E-1215-50A8-49291B8BC4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57DA4D-45B0-331E-A363-0A17806891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B0531D-C24D-0B77-1598-6431AF5ABAEA}"/>
              </a:ext>
            </a:extLst>
          </p:cNvPr>
          <p:cNvSpPr>
            <a:spLocks noGrp="1"/>
          </p:cNvSpPr>
          <p:nvPr>
            <p:ph type="dt" sz="half" idx="10"/>
          </p:nvPr>
        </p:nvSpPr>
        <p:spPr/>
        <p:txBody>
          <a:bodyPr/>
          <a:lstStyle/>
          <a:p>
            <a:fld id="{1F4F42AB-7924-4C8B-9BB1-4018E879169A}" type="datetimeFigureOut">
              <a:rPr lang="en-GB" smtClean="0"/>
              <a:t>13/10/2025</a:t>
            </a:fld>
            <a:endParaRPr lang="en-GB"/>
          </a:p>
        </p:txBody>
      </p:sp>
      <p:sp>
        <p:nvSpPr>
          <p:cNvPr id="5" name="Footer Placeholder 4">
            <a:extLst>
              <a:ext uri="{FF2B5EF4-FFF2-40B4-BE49-F238E27FC236}">
                <a16:creationId xmlns:a16="http://schemas.microsoft.com/office/drawing/2014/main" id="{B2D5272E-A278-4930-AA99-8215B1DEDA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76331C-D253-D06D-82B5-BBBAEA045DD0}"/>
              </a:ext>
            </a:extLst>
          </p:cNvPr>
          <p:cNvSpPr>
            <a:spLocks noGrp="1"/>
          </p:cNvSpPr>
          <p:nvPr>
            <p:ph type="sldNum" sz="quarter" idx="12"/>
          </p:nvPr>
        </p:nvSpPr>
        <p:spPr/>
        <p:txBody>
          <a:bodyPr/>
          <a:lstStyle/>
          <a:p>
            <a:fld id="{0979B2BD-380B-4572-8358-4B5D8BDE8ED2}" type="slidenum">
              <a:rPr lang="en-GB" smtClean="0"/>
              <a:t>‹#›</a:t>
            </a:fld>
            <a:endParaRPr lang="en-GB"/>
          </a:p>
        </p:txBody>
      </p:sp>
    </p:spTree>
    <p:extLst>
      <p:ext uri="{BB962C8B-B14F-4D97-AF65-F5344CB8AC3E}">
        <p14:creationId xmlns:p14="http://schemas.microsoft.com/office/powerpoint/2010/main" val="3197547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809D6-3229-839A-7CA6-92CFCAE1E1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1C7ED-EEA7-E9DC-112E-4D2E909F0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D01815-656B-CF0B-0AA9-2DAF5B1D4EC1}"/>
              </a:ext>
            </a:extLst>
          </p:cNvPr>
          <p:cNvSpPr>
            <a:spLocks noGrp="1"/>
          </p:cNvSpPr>
          <p:nvPr>
            <p:ph type="dt" sz="half" idx="10"/>
          </p:nvPr>
        </p:nvSpPr>
        <p:spPr/>
        <p:txBody>
          <a:bodyPr/>
          <a:lstStyle/>
          <a:p>
            <a:fld id="{1F4F42AB-7924-4C8B-9BB1-4018E879169A}" type="datetimeFigureOut">
              <a:rPr lang="en-GB" smtClean="0"/>
              <a:t>13/10/2025</a:t>
            </a:fld>
            <a:endParaRPr lang="en-GB"/>
          </a:p>
        </p:txBody>
      </p:sp>
      <p:sp>
        <p:nvSpPr>
          <p:cNvPr id="5" name="Footer Placeholder 4">
            <a:extLst>
              <a:ext uri="{FF2B5EF4-FFF2-40B4-BE49-F238E27FC236}">
                <a16:creationId xmlns:a16="http://schemas.microsoft.com/office/drawing/2014/main" id="{BD62E245-2F87-F8A7-2FEC-E110BF1F3D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A2C1A3-7587-7829-7B0A-45D89DB2AE62}"/>
              </a:ext>
            </a:extLst>
          </p:cNvPr>
          <p:cNvSpPr>
            <a:spLocks noGrp="1"/>
          </p:cNvSpPr>
          <p:nvPr>
            <p:ph type="sldNum" sz="quarter" idx="12"/>
          </p:nvPr>
        </p:nvSpPr>
        <p:spPr/>
        <p:txBody>
          <a:bodyPr/>
          <a:lstStyle/>
          <a:p>
            <a:fld id="{0979B2BD-380B-4572-8358-4B5D8BDE8ED2}" type="slidenum">
              <a:rPr lang="en-GB" smtClean="0"/>
              <a:t>‹#›</a:t>
            </a:fld>
            <a:endParaRPr lang="en-GB"/>
          </a:p>
        </p:txBody>
      </p:sp>
    </p:spTree>
    <p:extLst>
      <p:ext uri="{BB962C8B-B14F-4D97-AF65-F5344CB8AC3E}">
        <p14:creationId xmlns:p14="http://schemas.microsoft.com/office/powerpoint/2010/main" val="1931911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468DA-86FE-D1CC-F42E-2EF1AEA0B5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3CB8A8-22B1-D3A0-E707-5A7F4102E9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9B385EB-63FA-E182-A433-B0EA6FA12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94DF468-7C0F-0D1A-A6B7-14C39ABBB228}"/>
              </a:ext>
            </a:extLst>
          </p:cNvPr>
          <p:cNvSpPr>
            <a:spLocks noGrp="1"/>
          </p:cNvSpPr>
          <p:nvPr>
            <p:ph type="dt" sz="half" idx="10"/>
          </p:nvPr>
        </p:nvSpPr>
        <p:spPr/>
        <p:txBody>
          <a:bodyPr/>
          <a:lstStyle/>
          <a:p>
            <a:fld id="{1F4F42AB-7924-4C8B-9BB1-4018E879169A}" type="datetimeFigureOut">
              <a:rPr lang="en-GB" smtClean="0"/>
              <a:t>13/10/2025</a:t>
            </a:fld>
            <a:endParaRPr lang="en-GB"/>
          </a:p>
        </p:txBody>
      </p:sp>
      <p:sp>
        <p:nvSpPr>
          <p:cNvPr id="6" name="Footer Placeholder 5">
            <a:extLst>
              <a:ext uri="{FF2B5EF4-FFF2-40B4-BE49-F238E27FC236}">
                <a16:creationId xmlns:a16="http://schemas.microsoft.com/office/drawing/2014/main" id="{F5C3429F-0E8F-DE3B-6E52-4E929CFC29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6CE54D-8362-AFC3-5BDC-11DD7D7AE85F}"/>
              </a:ext>
            </a:extLst>
          </p:cNvPr>
          <p:cNvSpPr>
            <a:spLocks noGrp="1"/>
          </p:cNvSpPr>
          <p:nvPr>
            <p:ph type="sldNum" sz="quarter" idx="12"/>
          </p:nvPr>
        </p:nvSpPr>
        <p:spPr/>
        <p:txBody>
          <a:bodyPr/>
          <a:lstStyle/>
          <a:p>
            <a:fld id="{0979B2BD-380B-4572-8358-4B5D8BDE8ED2}" type="slidenum">
              <a:rPr lang="en-GB" smtClean="0"/>
              <a:t>‹#›</a:t>
            </a:fld>
            <a:endParaRPr lang="en-GB"/>
          </a:p>
        </p:txBody>
      </p:sp>
    </p:spTree>
    <p:extLst>
      <p:ext uri="{BB962C8B-B14F-4D97-AF65-F5344CB8AC3E}">
        <p14:creationId xmlns:p14="http://schemas.microsoft.com/office/powerpoint/2010/main" val="776665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nimating TItle Bar">
    <p:spTree>
      <p:nvGrpSpPr>
        <p:cNvPr id="1" name=""/>
        <p:cNvGrpSpPr/>
        <p:nvPr/>
      </p:nvGrpSpPr>
      <p:grpSpPr>
        <a:xfrm>
          <a:off x="0" y="0"/>
          <a:ext cx="0" cy="0"/>
          <a:chOff x="0" y="0"/>
          <a:chExt cx="0" cy="0"/>
        </a:xfrm>
      </p:grpSpPr>
      <p:sp>
        <p:nvSpPr>
          <p:cNvPr id="7" name="Rectangle 6"/>
          <p:cNvSpPr/>
          <p:nvPr userDrawn="1"/>
        </p:nvSpPr>
        <p:spPr>
          <a:xfrm flipH="1" flipV="1">
            <a:off x="2005009" y="-2"/>
            <a:ext cx="10185395" cy="896472"/>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005012" y="98984"/>
            <a:ext cx="10185400" cy="698501"/>
          </a:xfrm>
        </p:spPr>
        <p:txBody>
          <a:bodyPr>
            <a:normAutofit/>
          </a:bodyPr>
          <a:lstStyle>
            <a:lvl1pPr>
              <a:defRPr sz="24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73062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extLst>
    <p:ext uri="{DCECCB84-F9BA-43D5-87BE-67443E8EF086}">
      <p15:sldGuideLst xmlns:p15="http://schemas.microsoft.com/office/powerpoint/2012/main">
        <p15:guide id="2" pos="7" userDrawn="1">
          <p15:clr>
            <a:srgbClr val="FBAE40"/>
          </p15:clr>
        </p15:guide>
        <p15:guide id="3" pos="7537"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D944B-1D7D-9461-0A21-646C704BE60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6B7404-23CB-490F-0749-5D79002673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CF6B9B-D2EC-B815-63A3-E59ED2633B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826C8B9-AF70-46D0-A26D-B4D49B238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1A4A7E-9953-D4A3-75BE-96C63BF29E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3653D64-2FD5-C8DD-36F7-2FAF757D0BF6}"/>
              </a:ext>
            </a:extLst>
          </p:cNvPr>
          <p:cNvSpPr>
            <a:spLocks noGrp="1"/>
          </p:cNvSpPr>
          <p:nvPr>
            <p:ph type="dt" sz="half" idx="10"/>
          </p:nvPr>
        </p:nvSpPr>
        <p:spPr/>
        <p:txBody>
          <a:bodyPr/>
          <a:lstStyle/>
          <a:p>
            <a:fld id="{1F4F42AB-7924-4C8B-9BB1-4018E879169A}" type="datetimeFigureOut">
              <a:rPr lang="en-GB" smtClean="0"/>
              <a:t>13/10/2025</a:t>
            </a:fld>
            <a:endParaRPr lang="en-GB"/>
          </a:p>
        </p:txBody>
      </p:sp>
      <p:sp>
        <p:nvSpPr>
          <p:cNvPr id="8" name="Footer Placeholder 7">
            <a:extLst>
              <a:ext uri="{FF2B5EF4-FFF2-40B4-BE49-F238E27FC236}">
                <a16:creationId xmlns:a16="http://schemas.microsoft.com/office/drawing/2014/main" id="{EE1CB0E9-66C1-0CC9-8747-AD4C134F86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0D1618B-6D99-6772-CCED-B396FFE6D795}"/>
              </a:ext>
            </a:extLst>
          </p:cNvPr>
          <p:cNvSpPr>
            <a:spLocks noGrp="1"/>
          </p:cNvSpPr>
          <p:nvPr>
            <p:ph type="sldNum" sz="quarter" idx="12"/>
          </p:nvPr>
        </p:nvSpPr>
        <p:spPr/>
        <p:txBody>
          <a:bodyPr/>
          <a:lstStyle/>
          <a:p>
            <a:fld id="{0979B2BD-380B-4572-8358-4B5D8BDE8ED2}" type="slidenum">
              <a:rPr lang="en-GB" smtClean="0"/>
              <a:t>‹#›</a:t>
            </a:fld>
            <a:endParaRPr lang="en-GB"/>
          </a:p>
        </p:txBody>
      </p:sp>
    </p:spTree>
    <p:extLst>
      <p:ext uri="{BB962C8B-B14F-4D97-AF65-F5344CB8AC3E}">
        <p14:creationId xmlns:p14="http://schemas.microsoft.com/office/powerpoint/2010/main" val="27277574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68E8-CD21-2FD4-2DA0-A68103E45DA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D4E4292-0005-C852-D030-1A15555F4B85}"/>
              </a:ext>
            </a:extLst>
          </p:cNvPr>
          <p:cNvSpPr>
            <a:spLocks noGrp="1"/>
          </p:cNvSpPr>
          <p:nvPr>
            <p:ph type="dt" sz="half" idx="10"/>
          </p:nvPr>
        </p:nvSpPr>
        <p:spPr/>
        <p:txBody>
          <a:bodyPr/>
          <a:lstStyle/>
          <a:p>
            <a:fld id="{1F4F42AB-7924-4C8B-9BB1-4018E879169A}" type="datetimeFigureOut">
              <a:rPr lang="en-GB" smtClean="0"/>
              <a:t>13/10/2025</a:t>
            </a:fld>
            <a:endParaRPr lang="en-GB"/>
          </a:p>
        </p:txBody>
      </p:sp>
      <p:sp>
        <p:nvSpPr>
          <p:cNvPr id="4" name="Footer Placeholder 3">
            <a:extLst>
              <a:ext uri="{FF2B5EF4-FFF2-40B4-BE49-F238E27FC236}">
                <a16:creationId xmlns:a16="http://schemas.microsoft.com/office/drawing/2014/main" id="{DCE4DC1A-9DAD-B990-6F03-4642871F9BD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CF6F283-8857-8D7A-6CE7-C5AB876A1428}"/>
              </a:ext>
            </a:extLst>
          </p:cNvPr>
          <p:cNvSpPr>
            <a:spLocks noGrp="1"/>
          </p:cNvSpPr>
          <p:nvPr>
            <p:ph type="sldNum" sz="quarter" idx="12"/>
          </p:nvPr>
        </p:nvSpPr>
        <p:spPr/>
        <p:txBody>
          <a:bodyPr/>
          <a:lstStyle/>
          <a:p>
            <a:fld id="{0979B2BD-380B-4572-8358-4B5D8BDE8ED2}" type="slidenum">
              <a:rPr lang="en-GB" smtClean="0"/>
              <a:t>‹#›</a:t>
            </a:fld>
            <a:endParaRPr lang="en-GB"/>
          </a:p>
        </p:txBody>
      </p:sp>
    </p:spTree>
    <p:extLst>
      <p:ext uri="{BB962C8B-B14F-4D97-AF65-F5344CB8AC3E}">
        <p14:creationId xmlns:p14="http://schemas.microsoft.com/office/powerpoint/2010/main" val="3110114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C51448-92CE-BBDC-16B3-EFC323E80626}"/>
              </a:ext>
            </a:extLst>
          </p:cNvPr>
          <p:cNvSpPr>
            <a:spLocks noGrp="1"/>
          </p:cNvSpPr>
          <p:nvPr>
            <p:ph type="dt" sz="half" idx="10"/>
          </p:nvPr>
        </p:nvSpPr>
        <p:spPr/>
        <p:txBody>
          <a:bodyPr/>
          <a:lstStyle/>
          <a:p>
            <a:fld id="{1F4F42AB-7924-4C8B-9BB1-4018E879169A}" type="datetimeFigureOut">
              <a:rPr lang="en-GB" smtClean="0"/>
              <a:t>13/10/2025</a:t>
            </a:fld>
            <a:endParaRPr lang="en-GB"/>
          </a:p>
        </p:txBody>
      </p:sp>
      <p:sp>
        <p:nvSpPr>
          <p:cNvPr id="3" name="Footer Placeholder 2">
            <a:extLst>
              <a:ext uri="{FF2B5EF4-FFF2-40B4-BE49-F238E27FC236}">
                <a16:creationId xmlns:a16="http://schemas.microsoft.com/office/drawing/2014/main" id="{858F42F4-E557-A624-24B5-81614A94D52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01BD01B-8EEB-8BA0-6AC0-68481331EAF7}"/>
              </a:ext>
            </a:extLst>
          </p:cNvPr>
          <p:cNvSpPr>
            <a:spLocks noGrp="1"/>
          </p:cNvSpPr>
          <p:nvPr>
            <p:ph type="sldNum" sz="quarter" idx="12"/>
          </p:nvPr>
        </p:nvSpPr>
        <p:spPr/>
        <p:txBody>
          <a:bodyPr/>
          <a:lstStyle/>
          <a:p>
            <a:fld id="{0979B2BD-380B-4572-8358-4B5D8BDE8ED2}" type="slidenum">
              <a:rPr lang="en-GB" smtClean="0"/>
              <a:t>‹#›</a:t>
            </a:fld>
            <a:endParaRPr lang="en-GB"/>
          </a:p>
        </p:txBody>
      </p:sp>
    </p:spTree>
    <p:extLst>
      <p:ext uri="{BB962C8B-B14F-4D97-AF65-F5344CB8AC3E}">
        <p14:creationId xmlns:p14="http://schemas.microsoft.com/office/powerpoint/2010/main" val="14817482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700C-C775-76A1-65D8-FF4AAF15DF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D152F3-8134-E4A1-8720-E460001D0F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880C899-04D5-870F-BA13-267284EB2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258197-AD74-FE43-9708-1A25F7BE603A}"/>
              </a:ext>
            </a:extLst>
          </p:cNvPr>
          <p:cNvSpPr>
            <a:spLocks noGrp="1"/>
          </p:cNvSpPr>
          <p:nvPr>
            <p:ph type="dt" sz="half" idx="10"/>
          </p:nvPr>
        </p:nvSpPr>
        <p:spPr/>
        <p:txBody>
          <a:bodyPr/>
          <a:lstStyle/>
          <a:p>
            <a:fld id="{1F4F42AB-7924-4C8B-9BB1-4018E879169A}" type="datetimeFigureOut">
              <a:rPr lang="en-GB" smtClean="0"/>
              <a:t>13/10/2025</a:t>
            </a:fld>
            <a:endParaRPr lang="en-GB"/>
          </a:p>
        </p:txBody>
      </p:sp>
      <p:sp>
        <p:nvSpPr>
          <p:cNvPr id="6" name="Footer Placeholder 5">
            <a:extLst>
              <a:ext uri="{FF2B5EF4-FFF2-40B4-BE49-F238E27FC236}">
                <a16:creationId xmlns:a16="http://schemas.microsoft.com/office/drawing/2014/main" id="{4441F0BD-5D6D-A5E0-CDBF-12C6A778C9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B745F0-49C1-AD66-07BB-682CA58B03AE}"/>
              </a:ext>
            </a:extLst>
          </p:cNvPr>
          <p:cNvSpPr>
            <a:spLocks noGrp="1"/>
          </p:cNvSpPr>
          <p:nvPr>
            <p:ph type="sldNum" sz="quarter" idx="12"/>
          </p:nvPr>
        </p:nvSpPr>
        <p:spPr/>
        <p:txBody>
          <a:bodyPr/>
          <a:lstStyle/>
          <a:p>
            <a:fld id="{0979B2BD-380B-4572-8358-4B5D8BDE8ED2}" type="slidenum">
              <a:rPr lang="en-GB" smtClean="0"/>
              <a:t>‹#›</a:t>
            </a:fld>
            <a:endParaRPr lang="en-GB"/>
          </a:p>
        </p:txBody>
      </p:sp>
    </p:spTree>
    <p:extLst>
      <p:ext uri="{BB962C8B-B14F-4D97-AF65-F5344CB8AC3E}">
        <p14:creationId xmlns:p14="http://schemas.microsoft.com/office/powerpoint/2010/main" val="16251215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1979C-0A28-BFD9-5281-693A9F0D81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BE56B38-935F-7BFC-D7B9-A0A46A6B37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74D90FA-1FFF-EBEA-BBEE-00BAD899D7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A31D68-A6E5-FC25-8F06-F728D75D08B7}"/>
              </a:ext>
            </a:extLst>
          </p:cNvPr>
          <p:cNvSpPr>
            <a:spLocks noGrp="1"/>
          </p:cNvSpPr>
          <p:nvPr>
            <p:ph type="dt" sz="half" idx="10"/>
          </p:nvPr>
        </p:nvSpPr>
        <p:spPr/>
        <p:txBody>
          <a:bodyPr/>
          <a:lstStyle/>
          <a:p>
            <a:fld id="{1F4F42AB-7924-4C8B-9BB1-4018E879169A}" type="datetimeFigureOut">
              <a:rPr lang="en-GB" smtClean="0"/>
              <a:t>13/10/2025</a:t>
            </a:fld>
            <a:endParaRPr lang="en-GB"/>
          </a:p>
        </p:txBody>
      </p:sp>
      <p:sp>
        <p:nvSpPr>
          <p:cNvPr id="6" name="Footer Placeholder 5">
            <a:extLst>
              <a:ext uri="{FF2B5EF4-FFF2-40B4-BE49-F238E27FC236}">
                <a16:creationId xmlns:a16="http://schemas.microsoft.com/office/drawing/2014/main" id="{29DB73BE-38F8-13B9-A1F9-6AD000FC69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F40A2F-34E8-F5E0-6586-641816AAF899}"/>
              </a:ext>
            </a:extLst>
          </p:cNvPr>
          <p:cNvSpPr>
            <a:spLocks noGrp="1"/>
          </p:cNvSpPr>
          <p:nvPr>
            <p:ph type="sldNum" sz="quarter" idx="12"/>
          </p:nvPr>
        </p:nvSpPr>
        <p:spPr/>
        <p:txBody>
          <a:bodyPr/>
          <a:lstStyle/>
          <a:p>
            <a:fld id="{0979B2BD-380B-4572-8358-4B5D8BDE8ED2}" type="slidenum">
              <a:rPr lang="en-GB" smtClean="0"/>
              <a:t>‹#›</a:t>
            </a:fld>
            <a:endParaRPr lang="en-GB"/>
          </a:p>
        </p:txBody>
      </p:sp>
    </p:spTree>
    <p:extLst>
      <p:ext uri="{BB962C8B-B14F-4D97-AF65-F5344CB8AC3E}">
        <p14:creationId xmlns:p14="http://schemas.microsoft.com/office/powerpoint/2010/main" val="1699308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DE39-F670-E069-18A8-90ECA48AD93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F8F9A8-426B-09E2-3FFA-4FC26EAFAF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21D621-C544-FD53-1F82-B2676432BCBC}"/>
              </a:ext>
            </a:extLst>
          </p:cNvPr>
          <p:cNvSpPr>
            <a:spLocks noGrp="1"/>
          </p:cNvSpPr>
          <p:nvPr>
            <p:ph type="dt" sz="half" idx="10"/>
          </p:nvPr>
        </p:nvSpPr>
        <p:spPr/>
        <p:txBody>
          <a:bodyPr/>
          <a:lstStyle/>
          <a:p>
            <a:fld id="{1F4F42AB-7924-4C8B-9BB1-4018E879169A}" type="datetimeFigureOut">
              <a:rPr lang="en-GB" smtClean="0"/>
              <a:t>13/10/2025</a:t>
            </a:fld>
            <a:endParaRPr lang="en-GB"/>
          </a:p>
        </p:txBody>
      </p:sp>
      <p:sp>
        <p:nvSpPr>
          <p:cNvPr id="5" name="Footer Placeholder 4">
            <a:extLst>
              <a:ext uri="{FF2B5EF4-FFF2-40B4-BE49-F238E27FC236}">
                <a16:creationId xmlns:a16="http://schemas.microsoft.com/office/drawing/2014/main" id="{3F6B212E-D7EC-9A89-CEC4-CDBCF1316B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6C719E-B21C-62F8-1228-D1327FBC6AED}"/>
              </a:ext>
            </a:extLst>
          </p:cNvPr>
          <p:cNvSpPr>
            <a:spLocks noGrp="1"/>
          </p:cNvSpPr>
          <p:nvPr>
            <p:ph type="sldNum" sz="quarter" idx="12"/>
          </p:nvPr>
        </p:nvSpPr>
        <p:spPr/>
        <p:txBody>
          <a:bodyPr/>
          <a:lstStyle/>
          <a:p>
            <a:fld id="{0979B2BD-380B-4572-8358-4B5D8BDE8ED2}" type="slidenum">
              <a:rPr lang="en-GB" smtClean="0"/>
              <a:t>‹#›</a:t>
            </a:fld>
            <a:endParaRPr lang="en-GB"/>
          </a:p>
        </p:txBody>
      </p:sp>
    </p:spTree>
    <p:extLst>
      <p:ext uri="{BB962C8B-B14F-4D97-AF65-F5344CB8AC3E}">
        <p14:creationId xmlns:p14="http://schemas.microsoft.com/office/powerpoint/2010/main" val="2792519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1CDAC2-9FA3-C033-D3EB-970FA0EBB46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0F644C-C87F-8CB3-97BE-52EAC1603E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721AC3-732B-7D99-C685-EB64894AA72B}"/>
              </a:ext>
            </a:extLst>
          </p:cNvPr>
          <p:cNvSpPr>
            <a:spLocks noGrp="1"/>
          </p:cNvSpPr>
          <p:nvPr>
            <p:ph type="dt" sz="half" idx="10"/>
          </p:nvPr>
        </p:nvSpPr>
        <p:spPr/>
        <p:txBody>
          <a:bodyPr/>
          <a:lstStyle/>
          <a:p>
            <a:fld id="{1F4F42AB-7924-4C8B-9BB1-4018E879169A}" type="datetimeFigureOut">
              <a:rPr lang="en-GB" smtClean="0"/>
              <a:t>13/10/2025</a:t>
            </a:fld>
            <a:endParaRPr lang="en-GB"/>
          </a:p>
        </p:txBody>
      </p:sp>
      <p:sp>
        <p:nvSpPr>
          <p:cNvPr id="5" name="Footer Placeholder 4">
            <a:extLst>
              <a:ext uri="{FF2B5EF4-FFF2-40B4-BE49-F238E27FC236}">
                <a16:creationId xmlns:a16="http://schemas.microsoft.com/office/drawing/2014/main" id="{7F81A7FE-97CA-C9F7-0344-782B70FC4A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B047C7-D4A2-846B-AF69-31D0B0AC8550}"/>
              </a:ext>
            </a:extLst>
          </p:cNvPr>
          <p:cNvSpPr>
            <a:spLocks noGrp="1"/>
          </p:cNvSpPr>
          <p:nvPr>
            <p:ph type="sldNum" sz="quarter" idx="12"/>
          </p:nvPr>
        </p:nvSpPr>
        <p:spPr/>
        <p:txBody>
          <a:bodyPr/>
          <a:lstStyle/>
          <a:p>
            <a:fld id="{0979B2BD-380B-4572-8358-4B5D8BDE8ED2}" type="slidenum">
              <a:rPr lang="en-GB" smtClean="0"/>
              <a:t>‹#›</a:t>
            </a:fld>
            <a:endParaRPr lang="en-GB"/>
          </a:p>
        </p:txBody>
      </p:sp>
    </p:spTree>
    <p:extLst>
      <p:ext uri="{BB962C8B-B14F-4D97-AF65-F5344CB8AC3E}">
        <p14:creationId xmlns:p14="http://schemas.microsoft.com/office/powerpoint/2010/main" val="570054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n-Animating TItle Bar">
    <p:spTree>
      <p:nvGrpSpPr>
        <p:cNvPr id="1" name=""/>
        <p:cNvGrpSpPr/>
        <p:nvPr/>
      </p:nvGrpSpPr>
      <p:grpSpPr>
        <a:xfrm>
          <a:off x="0" y="0"/>
          <a:ext cx="0" cy="0"/>
          <a:chOff x="0" y="0"/>
          <a:chExt cx="0" cy="0"/>
        </a:xfrm>
      </p:grpSpPr>
      <p:sp>
        <p:nvSpPr>
          <p:cNvPr id="7" name="Rectangle 6"/>
          <p:cNvSpPr/>
          <p:nvPr userDrawn="1"/>
        </p:nvSpPr>
        <p:spPr>
          <a:xfrm flipH="1" flipV="1">
            <a:off x="2005010" y="-1"/>
            <a:ext cx="10185395" cy="89647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005012" y="98984"/>
            <a:ext cx="10185400" cy="698501"/>
          </a:xfrm>
        </p:spPr>
        <p:txBody>
          <a:bodyPr>
            <a:normAutofit/>
          </a:bodyPr>
          <a:lstStyle>
            <a:lvl1pPr>
              <a:defRPr sz="24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39841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753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eacons of Excellence">
    <p:spTree>
      <p:nvGrpSpPr>
        <p:cNvPr id="1" name=""/>
        <p:cNvGrpSpPr/>
        <p:nvPr/>
      </p:nvGrpSpPr>
      <p:grpSpPr>
        <a:xfrm>
          <a:off x="0" y="0"/>
          <a:ext cx="0" cy="0"/>
          <a:chOff x="0" y="0"/>
          <a:chExt cx="0" cy="0"/>
        </a:xfrm>
      </p:grpSpPr>
      <p:sp>
        <p:nvSpPr>
          <p:cNvPr id="7" name="Rectangle 6"/>
          <p:cNvSpPr/>
          <p:nvPr userDrawn="1"/>
        </p:nvSpPr>
        <p:spPr>
          <a:xfrm flipH="1" flipV="1">
            <a:off x="0" y="-1"/>
            <a:ext cx="12192000" cy="6857999"/>
          </a:xfrm>
          <a:prstGeom prst="rect">
            <a:avLst/>
          </a:prstGeom>
          <a:gradFill flip="none" rotWithShape="1">
            <a:gsLst>
              <a:gs pos="50000">
                <a:srgbClr val="0E6394"/>
              </a:gs>
              <a:gs pos="17000">
                <a:srgbClr val="009BBD"/>
              </a:gs>
              <a:gs pos="100000">
                <a:srgbClr val="1B2A6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443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4" name="Rectangle 13"/>
          <p:cNvSpPr/>
          <p:nvPr userDrawn="1"/>
        </p:nvSpPr>
        <p:spPr>
          <a:xfrm>
            <a:off x="5" y="4"/>
            <a:ext cx="12192000" cy="78747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951" tIns="43972" rIns="87951" bIns="43972" spcCol="0" rtlCol="0" anchor="ctr"/>
          <a:lstStyle/>
          <a:p>
            <a:pPr algn="ctr" defTabSz="1214358"/>
            <a:endParaRPr lang="en-US" sz="1800">
              <a:solidFill>
                <a:prstClr val="white"/>
              </a:solidFill>
            </a:endParaRPr>
          </a:p>
        </p:txBody>
      </p:sp>
      <p:sp>
        <p:nvSpPr>
          <p:cNvPr id="2" name="Title 1"/>
          <p:cNvSpPr>
            <a:spLocks noGrp="1"/>
          </p:cNvSpPr>
          <p:nvPr>
            <p:ph type="title"/>
          </p:nvPr>
        </p:nvSpPr>
        <p:spPr>
          <a:xfrm>
            <a:off x="117216" y="161934"/>
            <a:ext cx="7319802" cy="473240"/>
          </a:xfrm>
        </p:spPr>
        <p:txBody>
          <a:bodyPr/>
          <a:lstStyle>
            <a:lvl1pPr>
              <a:defRPr sz="2800" b="1">
                <a:solidFill>
                  <a:schemeClr val="bg1"/>
                </a:solidFill>
              </a:defRPr>
            </a:lvl1pPr>
          </a:lstStyle>
          <a:p>
            <a:r>
              <a:rPr lang="en-US" dirty="0"/>
              <a:t>Click to edit Master title style</a:t>
            </a:r>
            <a:endParaRPr lang="en-GB" dirty="0"/>
          </a:p>
        </p:txBody>
      </p:sp>
      <p:sp>
        <p:nvSpPr>
          <p:cNvPr id="4" name="Rectangle 3"/>
          <p:cNvSpPr/>
          <p:nvPr userDrawn="1"/>
        </p:nvSpPr>
        <p:spPr>
          <a:xfrm flipV="1">
            <a:off x="5" y="741758"/>
            <a:ext cx="12192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7951" tIns="43972" rIns="87951" bIns="43972" spcCol="0" rtlCol="0" anchor="ctr"/>
          <a:lstStyle/>
          <a:p>
            <a:pPr algn="ctr" defTabSz="1214358"/>
            <a:endParaRPr lang="en-US" sz="1800">
              <a:solidFill>
                <a:prstClr val="white"/>
              </a:solidFill>
            </a:endParaRPr>
          </a:p>
        </p:txBody>
      </p:sp>
    </p:spTree>
    <p:extLst>
      <p:ext uri="{BB962C8B-B14F-4D97-AF65-F5344CB8AC3E}">
        <p14:creationId xmlns:p14="http://schemas.microsoft.com/office/powerpoint/2010/main" val="242428631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 – Eart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Add presentation title – Arial 32pt</a:t>
            </a:r>
            <a:endParaRPr lang="en-GB" dirty="0"/>
          </a:p>
        </p:txBody>
      </p:sp>
      <p:pic>
        <p:nvPicPr>
          <p:cNvPr id="11" name="Picture 10">
            <a:extLst>
              <a:ext uri="{FF2B5EF4-FFF2-40B4-BE49-F238E27FC236}">
                <a16:creationId xmlns:a16="http://schemas.microsoft.com/office/drawing/2014/main" id="{78857659-1700-314E-B00F-79040D7445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7" name="Subtitle 2">
            <a:extLst>
              <a:ext uri="{FF2B5EF4-FFF2-40B4-BE49-F238E27FC236}">
                <a16:creationId xmlns:a16="http://schemas.microsoft.com/office/drawing/2014/main" id="{A158B21E-1070-014B-B9DF-CC6AE4E330F3}"/>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Arial" panose="020B0604020202020204" pitchFamily="34" charset="0"/>
              </a:rPr>
              <a:t>Add presenter name or subtitle – Arial 24pt</a:t>
            </a:r>
          </a:p>
        </p:txBody>
      </p:sp>
      <p:sp>
        <p:nvSpPr>
          <p:cNvPr id="8" name="Rectangle 7">
            <a:extLst>
              <a:ext uri="{FF2B5EF4-FFF2-40B4-BE49-F238E27FC236}">
                <a16:creationId xmlns:a16="http://schemas.microsoft.com/office/drawing/2014/main" id="{8CE7FB5A-28C0-E64E-9FEF-7D9F37C42C4A}"/>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Use the ‘New Slide’ </a:t>
            </a:r>
            <a:br>
              <a:rPr lang="en-US" sz="1600" dirty="0">
                <a:solidFill>
                  <a:schemeClr val="tx2"/>
                </a:solidFill>
              </a:rPr>
            </a:br>
            <a:r>
              <a:rPr lang="en-US" sz="1600" dirty="0">
                <a:solidFill>
                  <a:schemeClr val="tx2"/>
                </a:solidFill>
              </a:rPr>
              <a:t>or ‘Layout’ buttons for different cover slide options.</a:t>
            </a:r>
          </a:p>
        </p:txBody>
      </p:sp>
      <p:sp>
        <p:nvSpPr>
          <p:cNvPr id="4" name="Text Placeholder 3">
            <a:extLst>
              <a:ext uri="{FF2B5EF4-FFF2-40B4-BE49-F238E27FC236}">
                <a16:creationId xmlns:a16="http://schemas.microsoft.com/office/drawing/2014/main" id="{0882309C-2C73-D748-AA1B-AB05B98A64B0}"/>
              </a:ext>
            </a:extLst>
          </p:cNvPr>
          <p:cNvSpPr>
            <a:spLocks noGrp="1"/>
          </p:cNvSpPr>
          <p:nvPr>
            <p:ph type="body" sz="quarter" idx="12" hasCustomPrompt="1"/>
          </p:nvPr>
        </p:nvSpPr>
        <p:spPr>
          <a:xfrm>
            <a:off x="8848725" y="4194626"/>
            <a:ext cx="3343275" cy="1535613"/>
          </a:xfrm>
          <a:prstGeom prst="rect">
            <a:avLst/>
          </a:prstGeom>
          <a:solidFill>
            <a:schemeClr val="bg1"/>
          </a:solidFill>
        </p:spPr>
        <p:txBody>
          <a:bodyPr anchor="ctr"/>
          <a:lstStyle>
            <a:lvl1pPr marL="0" indent="0" algn="ctr">
              <a:buNone/>
              <a:defRPr sz="1800">
                <a:solidFill>
                  <a:schemeClr val="accent5"/>
                </a:solidFill>
              </a:defRPr>
            </a:lvl1pPr>
          </a:lstStyle>
          <a:p>
            <a:pPr lvl="0"/>
            <a:r>
              <a:rPr lang="en-GB" dirty="0"/>
              <a:t> </a:t>
            </a:r>
            <a:endParaRPr lang="en-US" dirty="0"/>
          </a:p>
        </p:txBody>
      </p:sp>
      <p:sp>
        <p:nvSpPr>
          <p:cNvPr id="9" name="Rectangle 8">
            <a:extLst>
              <a:ext uri="{FF2B5EF4-FFF2-40B4-BE49-F238E27FC236}">
                <a16:creationId xmlns:a16="http://schemas.microsoft.com/office/drawing/2014/main" id="{88CE00DA-F948-9449-B3A1-D7A1FAA0F09F}"/>
              </a:ext>
            </a:extLst>
          </p:cNvPr>
          <p:cNvSpPr/>
          <p:nvPr userDrawn="1"/>
        </p:nvSpPr>
        <p:spPr>
          <a:xfrm>
            <a:off x="12635555" y="4194626"/>
            <a:ext cx="1550894" cy="155089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Add a partner logo</a:t>
            </a:r>
            <a:br>
              <a:rPr lang="en-US" sz="1600" dirty="0">
                <a:solidFill>
                  <a:schemeClr val="tx2"/>
                </a:solidFill>
              </a:rPr>
            </a:br>
            <a:r>
              <a:rPr lang="en-US" sz="1600" dirty="0">
                <a:solidFill>
                  <a:schemeClr val="tx2"/>
                </a:solidFill>
              </a:rPr>
              <a:t>here if required</a:t>
            </a:r>
          </a:p>
        </p:txBody>
      </p:sp>
      <p:sp>
        <p:nvSpPr>
          <p:cNvPr id="10" name="Arc 9">
            <a:extLst>
              <a:ext uri="{FF2B5EF4-FFF2-40B4-BE49-F238E27FC236}">
                <a16:creationId xmlns:a16="http://schemas.microsoft.com/office/drawing/2014/main" id="{4CE4322B-60FD-4247-98CC-5B3D3101F0D7}"/>
              </a:ext>
            </a:extLst>
          </p:cNvPr>
          <p:cNvSpPr/>
          <p:nvPr userDrawn="1"/>
        </p:nvSpPr>
        <p:spPr>
          <a:xfrm>
            <a:off x="12335916" y="5239452"/>
            <a:ext cx="1012135" cy="1012135"/>
          </a:xfrm>
          <a:prstGeom prst="arc">
            <a:avLst>
              <a:gd name="adj1" fmla="val 818360"/>
              <a:gd name="adj2" fmla="val 9300445"/>
            </a:avLst>
          </a:prstGeom>
          <a:ln w="15875">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08546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 – Campu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E23AA1-5E84-1542-85FA-0AD28CCBD63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6" name="Title 1">
            <a:extLst>
              <a:ext uri="{FF2B5EF4-FFF2-40B4-BE49-F238E27FC236}">
                <a16:creationId xmlns:a16="http://schemas.microsoft.com/office/drawing/2014/main" id="{B3B6D91D-08CC-8B40-9A20-FA411810223C}"/>
              </a:ext>
            </a:extLst>
          </p:cNvPr>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Add presentation title – Arial 32pt</a:t>
            </a:r>
            <a:endParaRPr lang="en-GB" dirty="0"/>
          </a:p>
        </p:txBody>
      </p:sp>
      <p:sp>
        <p:nvSpPr>
          <p:cNvPr id="8" name="Subtitle 2">
            <a:extLst>
              <a:ext uri="{FF2B5EF4-FFF2-40B4-BE49-F238E27FC236}">
                <a16:creationId xmlns:a16="http://schemas.microsoft.com/office/drawing/2014/main" id="{61D62B56-9FE8-D94E-A6EA-EC6A8F16943B}"/>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Arial" panose="020B0604020202020204" pitchFamily="34" charset="0"/>
              </a:rPr>
              <a:t>Add presenter name or subtitle – Arial 24pt</a:t>
            </a:r>
          </a:p>
        </p:txBody>
      </p:sp>
    </p:spTree>
    <p:extLst>
      <p:ext uri="{BB962C8B-B14F-4D97-AF65-F5344CB8AC3E}">
        <p14:creationId xmlns:p14="http://schemas.microsoft.com/office/powerpoint/2010/main" val="3425368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theme" Target="../theme/theme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flipH="1" flipV="1">
            <a:off x="-3" y="0"/>
            <a:ext cx="12190413" cy="89647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a:xfrm>
            <a:off x="2002004" y="1"/>
            <a:ext cx="10194758" cy="896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2002004" y="98987"/>
            <a:ext cx="10189995" cy="698498"/>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4E112F-1B58-4F80-8548-230F871317D2}" type="datetimeFigureOut">
              <a:rPr lang="en-GB" smtClean="0"/>
              <a:t>13/10/2025</a:t>
            </a:fld>
            <a:endParaRPr lang="en-GB"/>
          </a:p>
        </p:txBody>
      </p:sp>
      <p:pic>
        <p:nvPicPr>
          <p:cNvPr id="10" name="Picture 9"/>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2" y="0"/>
            <a:ext cx="1696455" cy="625991"/>
          </a:xfrm>
          <a:prstGeom prst="rect">
            <a:avLst/>
          </a:prstGeom>
        </p:spPr>
      </p:pic>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2D6D5-F6C2-4C88-B07F-0F9DC0B2C389}" type="slidenum">
              <a:rPr lang="en-GB" smtClean="0"/>
              <a:t>‹#›</a:t>
            </a:fld>
            <a:endParaRPr lang="en-GB"/>
          </a:p>
        </p:txBody>
      </p:sp>
      <p:cxnSp>
        <p:nvCxnSpPr>
          <p:cNvPr id="8" name="Straight Connector 7"/>
          <p:cNvCxnSpPr>
            <a:cxnSpLocks/>
          </p:cNvCxnSpPr>
          <p:nvPr userDrawn="1"/>
        </p:nvCxnSpPr>
        <p:spPr>
          <a:xfrm>
            <a:off x="1997242" y="0"/>
            <a:ext cx="0" cy="8964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49141"/>
      </p:ext>
    </p:extLst>
  </p:cSld>
  <p:clrMap bg1="lt1" tx1="dk1" bg2="lt2" tx2="dk2" accent1="accent1" accent2="accent2" accent3="accent3" accent4="accent4" accent5="accent5" accent6="accent6" hlink="hlink" folHlink="folHlink"/>
  <p:sldLayoutIdLst>
    <p:sldLayoutId id="2147483657" r:id="rId1"/>
    <p:sldLayoutId id="2147483661" r:id="rId2"/>
    <p:sldLayoutId id="2147483662" r:id="rId3"/>
    <p:sldLayoutId id="2147483650" r:id="rId4"/>
    <p:sldLayoutId id="2147483658" r:id="rId5"/>
    <p:sldLayoutId id="214748365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1"/>
            <a:ext cx="12192000" cy="69293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390773" y="187758"/>
            <a:ext cx="7380211" cy="564286"/>
          </a:xfrm>
          <a:prstGeom prst="rect">
            <a:avLst/>
          </a:prstGeom>
        </p:spPr>
        <p:txBody>
          <a:bodyPr vert="horz" lIns="121162" tIns="60582" rIns="121162" bIns="60582"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31" y="1053286"/>
            <a:ext cx="10972801" cy="5072359"/>
          </a:xfrm>
          <a:prstGeom prst="rect">
            <a:avLst/>
          </a:prstGeom>
        </p:spPr>
        <p:txBody>
          <a:bodyPr vert="horz" lIns="121162" tIns="60582" rIns="121162" bIns="6058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35" y="6356364"/>
            <a:ext cx="2844801" cy="366183"/>
          </a:xfrm>
          <a:prstGeom prst="rect">
            <a:avLst/>
          </a:prstGeom>
        </p:spPr>
        <p:txBody>
          <a:bodyPr vert="horz" lIns="121162" tIns="60582" rIns="121162" bIns="60582" rtlCol="0" anchor="ctr"/>
          <a:lstStyle>
            <a:lvl1pPr algn="l">
              <a:defRPr sz="1500">
                <a:solidFill>
                  <a:schemeClr val="tx1">
                    <a:tint val="75000"/>
                  </a:schemeClr>
                </a:solidFill>
              </a:defRPr>
            </a:lvl1pPr>
          </a:lstStyle>
          <a:p>
            <a:pPr defTabSz="1214358"/>
            <a:fld id="{137EBBC7-1135-4F53-B6A4-1FD829D30138}" type="datetimeFigureOut">
              <a:rPr lang="en-GB" smtClean="0">
                <a:solidFill>
                  <a:prstClr val="black">
                    <a:tint val="75000"/>
                  </a:prstClr>
                </a:solidFill>
              </a:rPr>
              <a:pPr defTabSz="1214358"/>
              <a:t>13/10/2025</a:t>
            </a:fld>
            <a:endParaRPr lang="en-GB">
              <a:solidFill>
                <a:prstClr val="black">
                  <a:tint val="75000"/>
                </a:prstClr>
              </a:solidFill>
            </a:endParaRPr>
          </a:p>
        </p:txBody>
      </p:sp>
      <p:sp>
        <p:nvSpPr>
          <p:cNvPr id="5" name="Footer Placeholder 4"/>
          <p:cNvSpPr>
            <a:spLocks noGrp="1"/>
          </p:cNvSpPr>
          <p:nvPr>
            <p:ph type="ftr" sz="quarter" idx="3"/>
          </p:nvPr>
        </p:nvSpPr>
        <p:spPr>
          <a:xfrm>
            <a:off x="4165605" y="6356364"/>
            <a:ext cx="3860800" cy="366183"/>
          </a:xfrm>
          <a:prstGeom prst="rect">
            <a:avLst/>
          </a:prstGeom>
        </p:spPr>
        <p:txBody>
          <a:bodyPr vert="horz" lIns="121162" tIns="60582" rIns="121162" bIns="60582" rtlCol="0" anchor="ctr"/>
          <a:lstStyle>
            <a:lvl1pPr algn="ctr">
              <a:defRPr sz="1500">
                <a:solidFill>
                  <a:schemeClr val="tx1">
                    <a:tint val="75000"/>
                  </a:schemeClr>
                </a:solidFill>
              </a:defRPr>
            </a:lvl1pPr>
          </a:lstStyle>
          <a:p>
            <a:pPr defTabSz="1214358"/>
            <a:endParaRPr lang="en-GB">
              <a:solidFill>
                <a:prstClr val="black">
                  <a:tint val="75000"/>
                </a:prstClr>
              </a:solidFill>
            </a:endParaRPr>
          </a:p>
        </p:txBody>
      </p:sp>
      <p:sp>
        <p:nvSpPr>
          <p:cNvPr id="6" name="Slide Number Placeholder 5"/>
          <p:cNvSpPr>
            <a:spLocks noGrp="1"/>
          </p:cNvSpPr>
          <p:nvPr>
            <p:ph type="sldNum" sz="quarter" idx="4"/>
          </p:nvPr>
        </p:nvSpPr>
        <p:spPr>
          <a:xfrm>
            <a:off x="8737636" y="6356364"/>
            <a:ext cx="2844801" cy="366183"/>
          </a:xfrm>
          <a:prstGeom prst="rect">
            <a:avLst/>
          </a:prstGeom>
        </p:spPr>
        <p:txBody>
          <a:bodyPr vert="horz" lIns="121162" tIns="60582" rIns="121162" bIns="60582" rtlCol="0" anchor="ctr"/>
          <a:lstStyle>
            <a:lvl1pPr algn="r">
              <a:defRPr sz="1500">
                <a:solidFill>
                  <a:schemeClr val="tx1">
                    <a:tint val="75000"/>
                  </a:schemeClr>
                </a:solidFill>
              </a:defRPr>
            </a:lvl1pPr>
          </a:lstStyle>
          <a:p>
            <a:pPr defTabSz="1214358"/>
            <a:fld id="{EFE3ECAA-E2FC-40FE-B637-1FCEFF4BB8E8}" type="slidenum">
              <a:rPr lang="en-GB" smtClean="0">
                <a:solidFill>
                  <a:prstClr val="black">
                    <a:tint val="75000"/>
                  </a:prstClr>
                </a:solidFill>
              </a:rPr>
              <a:pPr defTabSz="1214358"/>
              <a:t>‹#›</a:t>
            </a:fld>
            <a:endParaRPr lang="en-GB">
              <a:solidFill>
                <a:prstClr val="black">
                  <a:tint val="75000"/>
                </a:prstClr>
              </a:solidFill>
            </a:endParaRPr>
          </a:p>
        </p:txBody>
      </p:sp>
    </p:spTree>
    <p:extLst>
      <p:ext uri="{BB962C8B-B14F-4D97-AF65-F5344CB8AC3E}">
        <p14:creationId xmlns:p14="http://schemas.microsoft.com/office/powerpoint/2010/main" val="143591488"/>
      </p:ext>
    </p:extLst>
  </p:cSld>
  <p:clrMap bg1="lt1" tx1="dk1" bg2="lt2" tx2="dk2" accent1="accent1" accent2="accent2" accent3="accent3" accent4="accent4" accent5="accent5" accent6="accent6" hlink="hlink" folHlink="folHlink"/>
  <p:sldLayoutIdLst>
    <p:sldLayoutId id="2147483660" r:id="rId1"/>
  </p:sldLayoutIdLst>
  <p:transition>
    <p:fade/>
  </p:transition>
  <p:txStyles>
    <p:titleStyle>
      <a:lvl1pPr algn="l" defTabSz="1214358" rtl="0" eaLnBrk="1" latinLnBrk="0" hangingPunct="1">
        <a:spcBef>
          <a:spcPct val="0"/>
        </a:spcBef>
        <a:buNone/>
        <a:defRPr sz="2400" kern="1200">
          <a:solidFill>
            <a:schemeClr val="bg1"/>
          </a:solidFill>
          <a:latin typeface="+mj-lt"/>
          <a:ea typeface="+mj-ea"/>
          <a:cs typeface="+mj-cs"/>
        </a:defRPr>
      </a:lvl1pPr>
    </p:titleStyle>
    <p:bodyStyle>
      <a:lvl1pPr marL="455387" indent="-455387" algn="l" defTabSz="1214358" rtl="0" eaLnBrk="1" latinLnBrk="0" hangingPunct="1">
        <a:spcBef>
          <a:spcPct val="20000"/>
        </a:spcBef>
        <a:buFont typeface="Arial" pitchFamily="34" charset="0"/>
        <a:buChar char="•"/>
        <a:defRPr sz="2899" kern="1200">
          <a:solidFill>
            <a:schemeClr val="tx1"/>
          </a:solidFill>
          <a:latin typeface="+mn-lt"/>
          <a:ea typeface="+mn-ea"/>
          <a:cs typeface="+mn-cs"/>
        </a:defRPr>
      </a:lvl1pPr>
      <a:lvl2pPr marL="986668" indent="-379472" algn="l" defTabSz="1214358"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517954" indent="-303602" algn="l" defTabSz="1214358"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2125126" indent="-303602" algn="l" defTabSz="1214358"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2732313" indent="-303602" algn="l" defTabSz="1214358"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3339493" indent="-303602" algn="l" defTabSz="1214358"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46671" indent="-303602" algn="l" defTabSz="1214358"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53852" indent="-303602" algn="l" defTabSz="1214358"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61025" indent="-303602" algn="l" defTabSz="1214358"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4358" rtl="0" eaLnBrk="1" latinLnBrk="0" hangingPunct="1">
        <a:defRPr sz="2400" kern="1200">
          <a:solidFill>
            <a:schemeClr val="tx1"/>
          </a:solidFill>
          <a:latin typeface="+mn-lt"/>
          <a:ea typeface="+mn-ea"/>
          <a:cs typeface="+mn-cs"/>
        </a:defRPr>
      </a:lvl1pPr>
      <a:lvl2pPr marL="607181" algn="l" defTabSz="1214358" rtl="0" eaLnBrk="1" latinLnBrk="0" hangingPunct="1">
        <a:defRPr sz="2400" kern="1200">
          <a:solidFill>
            <a:schemeClr val="tx1"/>
          </a:solidFill>
          <a:latin typeface="+mn-lt"/>
          <a:ea typeface="+mn-ea"/>
          <a:cs typeface="+mn-cs"/>
        </a:defRPr>
      </a:lvl2pPr>
      <a:lvl3pPr marL="1214358" algn="l" defTabSz="1214358" rtl="0" eaLnBrk="1" latinLnBrk="0" hangingPunct="1">
        <a:defRPr sz="2400" kern="1200">
          <a:solidFill>
            <a:schemeClr val="tx1"/>
          </a:solidFill>
          <a:latin typeface="+mn-lt"/>
          <a:ea typeface="+mn-ea"/>
          <a:cs typeface="+mn-cs"/>
        </a:defRPr>
      </a:lvl3pPr>
      <a:lvl4pPr marL="1821542" algn="l" defTabSz="1214358" rtl="0" eaLnBrk="1" latinLnBrk="0" hangingPunct="1">
        <a:defRPr sz="2400" kern="1200">
          <a:solidFill>
            <a:schemeClr val="tx1"/>
          </a:solidFill>
          <a:latin typeface="+mn-lt"/>
          <a:ea typeface="+mn-ea"/>
          <a:cs typeface="+mn-cs"/>
        </a:defRPr>
      </a:lvl4pPr>
      <a:lvl5pPr marL="2428712" algn="l" defTabSz="1214358" rtl="0" eaLnBrk="1" latinLnBrk="0" hangingPunct="1">
        <a:defRPr sz="2400" kern="1200">
          <a:solidFill>
            <a:schemeClr val="tx1"/>
          </a:solidFill>
          <a:latin typeface="+mn-lt"/>
          <a:ea typeface="+mn-ea"/>
          <a:cs typeface="+mn-cs"/>
        </a:defRPr>
      </a:lvl5pPr>
      <a:lvl6pPr marL="3035905" algn="l" defTabSz="1214358" rtl="0" eaLnBrk="1" latinLnBrk="0" hangingPunct="1">
        <a:defRPr sz="2400" kern="1200">
          <a:solidFill>
            <a:schemeClr val="tx1"/>
          </a:solidFill>
          <a:latin typeface="+mn-lt"/>
          <a:ea typeface="+mn-ea"/>
          <a:cs typeface="+mn-cs"/>
        </a:defRPr>
      </a:lvl6pPr>
      <a:lvl7pPr marL="3643081" algn="l" defTabSz="1214358" rtl="0" eaLnBrk="1" latinLnBrk="0" hangingPunct="1">
        <a:defRPr sz="2400" kern="1200">
          <a:solidFill>
            <a:schemeClr val="tx1"/>
          </a:solidFill>
          <a:latin typeface="+mn-lt"/>
          <a:ea typeface="+mn-ea"/>
          <a:cs typeface="+mn-cs"/>
        </a:defRPr>
      </a:lvl7pPr>
      <a:lvl8pPr marL="4250264" algn="l" defTabSz="1214358" rtl="0" eaLnBrk="1" latinLnBrk="0" hangingPunct="1">
        <a:defRPr sz="2400" kern="1200">
          <a:solidFill>
            <a:schemeClr val="tx1"/>
          </a:solidFill>
          <a:latin typeface="+mn-lt"/>
          <a:ea typeface="+mn-ea"/>
          <a:cs typeface="+mn-cs"/>
        </a:defRPr>
      </a:lvl8pPr>
      <a:lvl9pPr marL="4857435" algn="l" defTabSz="1214358"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79377" y="6356350"/>
            <a:ext cx="288683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070619-D170-48E7-B25D-293F3BFD294D}" type="datetime4">
              <a:rPr lang="en-GB" smtClean="0"/>
              <a:t>13 October 2025</a:t>
            </a:fld>
            <a:endParaRPr lang="en-GB"/>
          </a:p>
        </p:txBody>
      </p:sp>
      <p:sp>
        <p:nvSpPr>
          <p:cNvPr id="5" name="Footer Placeholder 4"/>
          <p:cNvSpPr>
            <a:spLocks noGrp="1"/>
          </p:cNvSpPr>
          <p:nvPr>
            <p:ph type="ftr" sz="quarter" idx="3"/>
          </p:nvPr>
        </p:nvSpPr>
        <p:spPr>
          <a:xfrm>
            <a:off x="404019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Name, Department</a:t>
            </a:r>
            <a:endParaRPr lang="en-GB" dirty="0"/>
          </a:p>
        </p:txBody>
      </p:sp>
      <p:sp>
        <p:nvSpPr>
          <p:cNvPr id="6" name="Slide Number Placeholder 5"/>
          <p:cNvSpPr>
            <a:spLocks noGrp="1"/>
          </p:cNvSpPr>
          <p:nvPr>
            <p:ph type="sldNum" sz="quarter" idx="4"/>
          </p:nvPr>
        </p:nvSpPr>
        <p:spPr>
          <a:xfrm>
            <a:off x="8828967" y="6356350"/>
            <a:ext cx="290810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530E-1875-46E6-901C-76683197A1B3}" type="slidenum">
              <a:rPr lang="en-GB" smtClean="0"/>
              <a:pPr/>
              <a:t>‹#›</a:t>
            </a:fld>
            <a:endParaRPr lang="en-GB"/>
          </a:p>
        </p:txBody>
      </p:sp>
    </p:spTree>
    <p:extLst>
      <p:ext uri="{BB962C8B-B14F-4D97-AF65-F5344CB8AC3E}">
        <p14:creationId xmlns:p14="http://schemas.microsoft.com/office/powerpoint/2010/main" val="60149242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Lst>
  <p:hf hdr="0"/>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32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Wingdings" panose="05000000000000000000" pitchFamily="2" charset="2"/>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9864E-77C6-AAC1-0CC2-C365535316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BA379E3-6152-29C5-0E89-A9D0C553F8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01552D-4FFD-0D21-2185-68ADC73869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4F42AB-7924-4C8B-9BB1-4018E879169A}" type="datetimeFigureOut">
              <a:rPr lang="en-GB" smtClean="0"/>
              <a:t>13/10/2025</a:t>
            </a:fld>
            <a:endParaRPr lang="en-GB"/>
          </a:p>
        </p:txBody>
      </p:sp>
      <p:sp>
        <p:nvSpPr>
          <p:cNvPr id="5" name="Footer Placeholder 4">
            <a:extLst>
              <a:ext uri="{FF2B5EF4-FFF2-40B4-BE49-F238E27FC236}">
                <a16:creationId xmlns:a16="http://schemas.microsoft.com/office/drawing/2014/main" id="{7C77D9F6-D99D-B440-8776-3B1D7227ED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D4CDAF1-A716-E6BF-1379-5AE2C36AD2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79B2BD-380B-4572-8358-4B5D8BDE8ED2}" type="slidenum">
              <a:rPr lang="en-GB" smtClean="0"/>
              <a:t>‹#›</a:t>
            </a:fld>
            <a:endParaRPr lang="en-GB"/>
          </a:p>
        </p:txBody>
      </p:sp>
    </p:spTree>
    <p:extLst>
      <p:ext uri="{BB962C8B-B14F-4D97-AF65-F5344CB8AC3E}">
        <p14:creationId xmlns:p14="http://schemas.microsoft.com/office/powerpoint/2010/main" val="65724621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video" Target="https://www.youtube.com/embed/v3iPrBrGSJM?feature=oembed" TargetMode="External"/><Relationship Id="rId4" Type="http://schemas.openxmlformats.org/officeDocument/2006/relationships/image" Target="../media/image2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http://detsndt.ac.in/nmeict-files/nmeict-los/edupsycho/ep17/17.7.1/" TargetMode="External"/><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hyperlink" Target="https://ecampusontario.pressbooks.pub/testbookje/chapter/attention/#:~:text=Late%20Selection%20Models&amp;text=A%20late%20selection%20or%20response,selected%20or%20highly%20pertinent%20information."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5.xml"/><Relationship Id="rId1" Type="http://schemas.openxmlformats.org/officeDocument/2006/relationships/video" Target="https://www.youtube.com/embed/vBPG_OBgTWg?feature=oembed"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hyperlink" Target="https://www.betterteam.com/driver-job-description" TargetMode="External"/><Relationship Id="rId2" Type="http://schemas.openxmlformats.org/officeDocument/2006/relationships/image" Target="../media/image34.jpeg"/><Relationship Id="rId1" Type="http://schemas.openxmlformats.org/officeDocument/2006/relationships/slideLayout" Target="../slideLayouts/slideLayout15.xml"/><Relationship Id="rId5" Type="http://schemas.openxmlformats.org/officeDocument/2006/relationships/hyperlink" Target="https://www.agridirect.ie/article/hay-day-memories" TargetMode="Externa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hyperlink" Target="https://negativespace.co/woman-office-worker-mac/" TargetMode="External"/><Relationship Id="rId5" Type="http://schemas.openxmlformats.org/officeDocument/2006/relationships/image" Target="../media/image37.jpg"/><Relationship Id="rId4" Type="http://schemas.openxmlformats.org/officeDocument/2006/relationships/hyperlink" Target="https://www.gov.uk/government/news/raf-and-civilian-air-traffic-controllers-working-together"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5.xml"/><Relationship Id="rId4" Type="http://schemas.openxmlformats.org/officeDocument/2006/relationships/image" Target="../media/image4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hyperlink" Target="https://www.sudokuonline.io/kids/numbers-4-4"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44.png"/><Relationship Id="rId4" Type="http://schemas.openxmlformats.org/officeDocument/2006/relationships/hyperlink" Target="https://forms.office.com/e/JweHE1f8ER"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sudokuonline.io/kids/numbers-4-4" TargetMode="External"/><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hyperlink" Target="https://forms.office.com/e/27FwvrC4Fi"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hyperlink" Target="mailto:Glyn.Lawson@Nottingham.ac.uk" TargetMode="Externa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1</a:t>
            </a:fld>
            <a:endParaRPr lang="en-GB"/>
          </a:p>
        </p:txBody>
      </p:sp>
      <p:sp>
        <p:nvSpPr>
          <p:cNvPr id="4" name="Title 3"/>
          <p:cNvSpPr>
            <a:spLocks noGrp="1"/>
          </p:cNvSpPr>
          <p:nvPr>
            <p:ph type="title"/>
          </p:nvPr>
        </p:nvSpPr>
        <p:spPr/>
        <p:txBody>
          <a:bodyPr/>
          <a:lstStyle/>
          <a:p>
            <a:endParaRPr lang="en-GB" dirty="0"/>
          </a:p>
        </p:txBody>
      </p:sp>
      <p:sp>
        <p:nvSpPr>
          <p:cNvPr id="8" name="Content Placeholder 2"/>
          <p:cNvSpPr txBox="1">
            <a:spLocks/>
          </p:cNvSpPr>
          <p:nvPr/>
        </p:nvSpPr>
        <p:spPr>
          <a:xfrm>
            <a:off x="384126" y="1225553"/>
            <a:ext cx="11257699" cy="3746498"/>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Wingdings" panose="05000000000000000000" pitchFamily="2" charset="2"/>
              <a:buChar char="§"/>
              <a:defRPr lang="en-GB" sz="2800" kern="1200" baseline="0" smtClean="0">
                <a:solidFill>
                  <a:schemeClr val="tx2"/>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Wingdings" panose="05000000000000000000" pitchFamily="2" charset="2"/>
              <a:buChar char="§"/>
              <a:defRPr sz="2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Wingdings" panose="05000000000000000000" pitchFamily="2" charset="2"/>
              <a:buChar char="§"/>
              <a:defRPr sz="2800" kern="1200">
                <a:solidFill>
                  <a:schemeClr val="tx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Wingdings" panose="05000000000000000000" pitchFamily="2" charset="2"/>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pic>
        <p:nvPicPr>
          <p:cNvPr id="3" name="Online Media 2" title="Colour Changing Card Trick">
            <a:hlinkClick r:id="" action="ppaction://media"/>
            <a:extLst>
              <a:ext uri="{FF2B5EF4-FFF2-40B4-BE49-F238E27FC236}">
                <a16:creationId xmlns:a16="http://schemas.microsoft.com/office/drawing/2014/main" id="{4AD38670-0CE2-834A-DA2D-3D187CEE4AB5}"/>
              </a:ext>
            </a:extLst>
          </p:cNvPr>
          <p:cNvPicPr>
            <a:picLocks noRot="1" noChangeAspect="1"/>
          </p:cNvPicPr>
          <p:nvPr>
            <a:videoFile r:link="rId1"/>
          </p:nvPr>
        </p:nvPicPr>
        <p:blipFill>
          <a:blip r:embed="rId4"/>
          <a:stretch>
            <a:fillRect/>
          </a:stretch>
        </p:blipFill>
        <p:spPr>
          <a:xfrm>
            <a:off x="2795174" y="1060187"/>
            <a:ext cx="7304966" cy="5478725"/>
          </a:xfrm>
          <a:prstGeom prst="rect">
            <a:avLst/>
          </a:prstGeom>
        </p:spPr>
      </p:pic>
    </p:spTree>
    <p:extLst>
      <p:ext uri="{BB962C8B-B14F-4D97-AF65-F5344CB8AC3E}">
        <p14:creationId xmlns:p14="http://schemas.microsoft.com/office/powerpoint/2010/main" val="415658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Recap – memory – working memory cont’d</a:t>
            </a:r>
          </a:p>
        </p:txBody>
      </p:sp>
      <p:sp>
        <p:nvSpPr>
          <p:cNvPr id="21" name="Rectangle 3"/>
          <p:cNvSpPr txBox="1">
            <a:spLocks noChangeArrowheads="1"/>
          </p:cNvSpPr>
          <p:nvPr/>
        </p:nvSpPr>
        <p:spPr bwMode="auto">
          <a:xfrm>
            <a:off x="838200" y="1162728"/>
            <a:ext cx="10898873" cy="4923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342900" marR="0" lvl="0" indent="-342900" algn="l" defTabSz="914400" rtl="0" eaLnBrk="1" fontAlgn="base" latinLnBrk="0" hangingPunct="1">
              <a:lnSpc>
                <a:spcPct val="90000"/>
              </a:lnSpc>
              <a:spcBef>
                <a:spcPct val="20000"/>
              </a:spcBef>
              <a:spcAft>
                <a:spcPct val="0"/>
              </a:spcAft>
              <a:buClr>
                <a:srgbClr val="003366"/>
              </a:buClr>
              <a:buSzPct val="75000"/>
              <a:buFont typeface="Wingdings" pitchFamily="2" charset="2"/>
              <a:buChar char="l"/>
              <a:tabLst/>
              <a:defRPr/>
            </a:pPr>
            <a:r>
              <a:rPr kumimoji="0" lang="en-GB" b="0" i="0" u="none" strike="noStrike" kern="0" cap="none" spc="0" normalizeH="0" baseline="0" noProof="0" dirty="0">
                <a:ln>
                  <a:noFill/>
                </a:ln>
                <a:solidFill>
                  <a:schemeClr val="tx2"/>
                </a:solidFill>
                <a:effectLst/>
                <a:uLnTx/>
                <a:uFillTx/>
                <a:latin typeface="Arial"/>
                <a:ea typeface="+mn-ea"/>
                <a:cs typeface="+mn-cs"/>
              </a:rPr>
              <a:t>Baddeley &amp; Hitch (1974)</a:t>
            </a:r>
          </a:p>
          <a:p>
            <a:pPr marL="342900" marR="0" lvl="0" indent="-342900" algn="l" defTabSz="914400" rtl="0" eaLnBrk="1" fontAlgn="base" latinLnBrk="0" hangingPunct="1">
              <a:lnSpc>
                <a:spcPct val="90000"/>
              </a:lnSpc>
              <a:spcBef>
                <a:spcPct val="20000"/>
              </a:spcBef>
              <a:spcAft>
                <a:spcPct val="0"/>
              </a:spcAft>
              <a:buClr>
                <a:srgbClr val="003366"/>
              </a:buClr>
              <a:buSzPct val="75000"/>
              <a:buFont typeface="Wingdings" pitchFamily="2" charset="2"/>
              <a:buChar char="l"/>
              <a:tabLst/>
              <a:defRPr/>
            </a:pPr>
            <a:r>
              <a:rPr kumimoji="0" lang="en-GB" b="0" i="0" u="none" strike="noStrike" kern="0" cap="none" spc="0" normalizeH="0" baseline="0" noProof="0" dirty="0">
                <a:ln>
                  <a:noFill/>
                </a:ln>
                <a:solidFill>
                  <a:schemeClr val="tx2"/>
                </a:solidFill>
                <a:effectLst/>
                <a:uLnTx/>
                <a:uFillTx/>
                <a:latin typeface="Arial"/>
                <a:ea typeface="+mn-ea"/>
                <a:cs typeface="+mn-cs"/>
              </a:rPr>
              <a:t>Replace concept of STM with “working memory”</a:t>
            </a:r>
          </a:p>
          <a:p>
            <a:pPr marL="342900" marR="0" lvl="0" indent="-342900" algn="l" defTabSz="914400" rtl="0" eaLnBrk="1" fontAlgn="base" latinLnBrk="0" hangingPunct="1">
              <a:lnSpc>
                <a:spcPct val="90000"/>
              </a:lnSpc>
              <a:spcBef>
                <a:spcPct val="20000"/>
              </a:spcBef>
              <a:spcAft>
                <a:spcPct val="0"/>
              </a:spcAft>
              <a:buClr>
                <a:srgbClr val="003366"/>
              </a:buClr>
              <a:buSzPct val="75000"/>
              <a:buFont typeface="Wingdings" pitchFamily="2" charset="2"/>
              <a:buChar char="l"/>
              <a:tabLst/>
              <a:defRPr/>
            </a:pPr>
            <a:r>
              <a:rPr kumimoji="0" lang="en-GB" b="0" i="0" u="none" strike="noStrike" kern="0" cap="none" spc="0" normalizeH="0" baseline="0" noProof="0" dirty="0">
                <a:ln>
                  <a:noFill/>
                </a:ln>
                <a:solidFill>
                  <a:schemeClr val="tx2"/>
                </a:solidFill>
                <a:effectLst/>
                <a:uLnTx/>
                <a:uFillTx/>
                <a:latin typeface="Arial"/>
                <a:ea typeface="+mn-ea"/>
                <a:cs typeface="+mn-cs"/>
              </a:rPr>
              <a:t>3 (now 4) Components of working memory</a:t>
            </a:r>
          </a:p>
          <a:p>
            <a:pPr marL="742950" marR="0" lvl="1" indent="-285750" algn="l" defTabSz="914400" rtl="0" eaLnBrk="1" fontAlgn="base" latinLnBrk="0" hangingPunct="1">
              <a:lnSpc>
                <a:spcPct val="90000"/>
              </a:lnSpc>
              <a:spcBef>
                <a:spcPct val="20000"/>
              </a:spcBef>
              <a:spcAft>
                <a:spcPct val="0"/>
              </a:spcAft>
              <a:buClr>
                <a:srgbClr val="003366"/>
              </a:buClr>
              <a:buSzPct val="75000"/>
              <a:buFontTx/>
              <a:buChar char="–"/>
              <a:tabLst/>
              <a:defRPr/>
            </a:pPr>
            <a:r>
              <a:rPr kumimoji="0" lang="en-GB" b="0" i="0" u="none" strike="noStrike" kern="0" cap="none" spc="0" normalizeH="0" baseline="0" noProof="0" dirty="0">
                <a:ln>
                  <a:noFill/>
                </a:ln>
                <a:solidFill>
                  <a:schemeClr val="tx2"/>
                </a:solidFill>
                <a:effectLst/>
                <a:uLnTx/>
                <a:uFillTx/>
                <a:latin typeface="Arial"/>
              </a:rPr>
              <a:t>A modality-free central executive resembling attention</a:t>
            </a:r>
          </a:p>
          <a:p>
            <a:pPr marL="742950" marR="0" lvl="1" indent="-285750" algn="l" defTabSz="914400" rtl="0" eaLnBrk="1" fontAlgn="base" latinLnBrk="0" hangingPunct="1">
              <a:lnSpc>
                <a:spcPct val="90000"/>
              </a:lnSpc>
              <a:spcBef>
                <a:spcPct val="20000"/>
              </a:spcBef>
              <a:spcAft>
                <a:spcPct val="0"/>
              </a:spcAft>
              <a:buClr>
                <a:srgbClr val="003366"/>
              </a:buClr>
              <a:buSzPct val="75000"/>
              <a:buFontTx/>
              <a:buChar char="–"/>
              <a:tabLst/>
              <a:defRPr/>
            </a:pPr>
            <a:r>
              <a:rPr kumimoji="0" lang="en-GB" b="0" i="0" u="none" strike="noStrike" kern="0" cap="none" spc="0" normalizeH="0" baseline="0" noProof="0" dirty="0">
                <a:ln>
                  <a:noFill/>
                </a:ln>
                <a:solidFill>
                  <a:schemeClr val="tx2"/>
                </a:solidFill>
                <a:effectLst/>
                <a:uLnTx/>
                <a:uFillTx/>
                <a:latin typeface="Arial"/>
              </a:rPr>
              <a:t>An articulatory or phonological loop, which holds information in a phonological (i.e. speech-based) form</a:t>
            </a:r>
          </a:p>
          <a:p>
            <a:pPr marL="742950" marR="0" lvl="1" indent="-285750" algn="l" defTabSz="914400" rtl="0" eaLnBrk="1" fontAlgn="base" latinLnBrk="0" hangingPunct="1">
              <a:lnSpc>
                <a:spcPct val="90000"/>
              </a:lnSpc>
              <a:spcBef>
                <a:spcPct val="20000"/>
              </a:spcBef>
              <a:spcAft>
                <a:spcPct val="0"/>
              </a:spcAft>
              <a:buClr>
                <a:srgbClr val="003366"/>
              </a:buClr>
              <a:buSzPct val="75000"/>
              <a:buFontTx/>
              <a:buChar char="–"/>
              <a:tabLst/>
              <a:defRPr/>
            </a:pPr>
            <a:r>
              <a:rPr kumimoji="0" lang="en-GB" b="0" i="0" u="none" strike="noStrike" kern="0" cap="none" spc="0" normalizeH="0" baseline="0" noProof="0" dirty="0">
                <a:ln>
                  <a:noFill/>
                </a:ln>
                <a:solidFill>
                  <a:schemeClr val="tx2"/>
                </a:solidFill>
                <a:effectLst/>
                <a:uLnTx/>
                <a:uFillTx/>
                <a:latin typeface="Arial"/>
              </a:rPr>
              <a:t>A </a:t>
            </a:r>
            <a:r>
              <a:rPr kumimoji="0" lang="en-GB" b="0" i="0" u="none" strike="noStrike" kern="0" cap="none" spc="0" normalizeH="0" baseline="0" noProof="0" dirty="0" err="1">
                <a:ln>
                  <a:noFill/>
                </a:ln>
                <a:solidFill>
                  <a:schemeClr val="tx2"/>
                </a:solidFill>
                <a:effectLst/>
                <a:uLnTx/>
                <a:uFillTx/>
                <a:latin typeface="Arial"/>
              </a:rPr>
              <a:t>visuo</a:t>
            </a:r>
            <a:r>
              <a:rPr kumimoji="0" lang="en-GB" b="0" i="0" u="none" strike="noStrike" kern="0" cap="none" spc="0" normalizeH="0" baseline="0" noProof="0" dirty="0">
                <a:ln>
                  <a:noFill/>
                </a:ln>
                <a:solidFill>
                  <a:schemeClr val="tx2"/>
                </a:solidFill>
                <a:effectLst/>
                <a:uLnTx/>
                <a:uFillTx/>
                <a:latin typeface="Arial"/>
              </a:rPr>
              <a:t>-spatial scratch pad (now known as sketch pad) which is specialised for spatial and/or visual coding</a:t>
            </a:r>
          </a:p>
          <a:p>
            <a:pPr marL="742950" marR="0" lvl="1" indent="-285750" algn="l" defTabSz="914400" rtl="0" eaLnBrk="1" fontAlgn="base" latinLnBrk="0" hangingPunct="1">
              <a:lnSpc>
                <a:spcPct val="90000"/>
              </a:lnSpc>
              <a:spcBef>
                <a:spcPct val="20000"/>
              </a:spcBef>
              <a:spcAft>
                <a:spcPct val="0"/>
              </a:spcAft>
              <a:buClr>
                <a:srgbClr val="003366"/>
              </a:buClr>
              <a:buSzPct val="75000"/>
              <a:buFontTx/>
              <a:buChar char="–"/>
              <a:tabLst/>
              <a:defRPr/>
            </a:pPr>
            <a:r>
              <a:rPr kumimoji="0" lang="en-GB" b="0" i="0" u="none" strike="noStrike" kern="0" cap="none" spc="0" normalizeH="0" baseline="0" noProof="0" dirty="0">
                <a:ln>
                  <a:noFill/>
                </a:ln>
                <a:solidFill>
                  <a:schemeClr val="tx2"/>
                </a:solidFill>
                <a:effectLst/>
                <a:uLnTx/>
                <a:uFillTx/>
                <a:latin typeface="Arial"/>
              </a:rPr>
              <a:t>The episodic buffer – used to retain memories of </a:t>
            </a:r>
            <a:r>
              <a:rPr kumimoji="0" lang="en-US" b="0" i="0" u="none" strike="noStrike" kern="0" cap="none" spc="0" normalizeH="0" baseline="0" noProof="0" dirty="0">
                <a:ln>
                  <a:noFill/>
                </a:ln>
                <a:solidFill>
                  <a:schemeClr val="tx2"/>
                </a:solidFill>
                <a:effectLst/>
                <a:uLnTx/>
                <a:uFillTx/>
                <a:latin typeface="Arial"/>
              </a:rPr>
              <a:t>units of visual, spatial, and verbal information and chronological ordering (e.g., the memory of a story or a movie scene)</a:t>
            </a:r>
            <a:r>
              <a:rPr kumimoji="0" lang="en-US" sz="2800" b="0" i="0" u="none" strike="noStrike" kern="0" cap="none" spc="0" normalizeH="0" baseline="0" noProof="0" dirty="0">
                <a:ln>
                  <a:noFill/>
                </a:ln>
                <a:solidFill>
                  <a:schemeClr val="tx2"/>
                </a:solidFill>
                <a:effectLst/>
                <a:uLnTx/>
                <a:uFillTx/>
                <a:latin typeface="Arial"/>
              </a:rPr>
              <a:t> </a:t>
            </a:r>
            <a:endParaRPr kumimoji="0" lang="en-GB" sz="2800" b="0" i="0" u="none" strike="noStrike" kern="0" cap="none" spc="0" normalizeH="0" baseline="0" noProof="0" dirty="0">
              <a:ln>
                <a:noFill/>
              </a:ln>
              <a:solidFill>
                <a:schemeClr val="tx2"/>
              </a:solidFill>
              <a:effectLst/>
              <a:uLnTx/>
              <a:uFillTx/>
              <a:latin typeface="Arial"/>
            </a:endParaRPr>
          </a:p>
        </p:txBody>
      </p:sp>
    </p:spTree>
    <p:extLst>
      <p:ext uri="{BB962C8B-B14F-4D97-AF65-F5344CB8AC3E}">
        <p14:creationId xmlns:p14="http://schemas.microsoft.com/office/powerpoint/2010/main" val="963762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11</a:t>
            </a:fld>
            <a:endParaRPr lang="en-GB"/>
          </a:p>
        </p:txBody>
      </p:sp>
      <p:sp>
        <p:nvSpPr>
          <p:cNvPr id="3" name="Content Placeholder 2"/>
          <p:cNvSpPr>
            <a:spLocks noGrp="1"/>
          </p:cNvSpPr>
          <p:nvPr>
            <p:ph sz="quarter" idx="13"/>
          </p:nvPr>
        </p:nvSpPr>
        <p:spPr>
          <a:xfrm>
            <a:off x="190905" y="1179733"/>
            <a:ext cx="11257699" cy="4395568"/>
          </a:xfrm>
        </p:spPr>
        <p:txBody>
          <a:bodyPr/>
          <a:lstStyle/>
          <a:p>
            <a:pPr marL="0" indent="0">
              <a:buNone/>
            </a:pPr>
            <a:r>
              <a:rPr lang="en-GB" sz="2000" b="1" dirty="0"/>
              <a:t>Lecture objectives: </a:t>
            </a:r>
          </a:p>
          <a:p>
            <a:r>
              <a:rPr lang="en-GB" sz="2000" dirty="0"/>
              <a:t>Provide a brief overview of theories of attention</a:t>
            </a:r>
          </a:p>
          <a:p>
            <a:r>
              <a:rPr lang="en-GB" sz="2000" dirty="0"/>
              <a:t>Explain different types of attention and their relevance in design​</a:t>
            </a:r>
          </a:p>
          <a:p>
            <a:r>
              <a:rPr lang="en-GB" sz="2000" dirty="0"/>
              <a:t>Introduce mental workload and its measurement</a:t>
            </a:r>
          </a:p>
          <a:p>
            <a:r>
              <a:rPr lang="en-GB" sz="2000" dirty="0"/>
              <a:t>Consider the above in the context of </a:t>
            </a:r>
            <a:r>
              <a:rPr lang="en-GB" sz="2000" b="1" dirty="0"/>
              <a:t>design</a:t>
            </a:r>
          </a:p>
          <a:p>
            <a:endParaRPr lang="en-GB" sz="2000" dirty="0"/>
          </a:p>
          <a:p>
            <a:pPr marL="0" indent="0">
              <a:buNone/>
            </a:pPr>
            <a:endParaRPr lang="en-GB" sz="2000" dirty="0"/>
          </a:p>
          <a:p>
            <a:pPr marL="0" indent="0">
              <a:buNone/>
            </a:pPr>
            <a:endParaRPr lang="en-GB" sz="2000" dirty="0"/>
          </a:p>
        </p:txBody>
      </p:sp>
      <p:sp>
        <p:nvSpPr>
          <p:cNvPr id="4" name="Title 3"/>
          <p:cNvSpPr>
            <a:spLocks noGrp="1"/>
          </p:cNvSpPr>
          <p:nvPr>
            <p:ph type="title"/>
          </p:nvPr>
        </p:nvSpPr>
        <p:spPr/>
        <p:txBody>
          <a:bodyPr/>
          <a:lstStyle/>
          <a:p>
            <a:r>
              <a:rPr lang="en-GB" dirty="0"/>
              <a:t>Learning objectives – Attention and Workload</a:t>
            </a:r>
          </a:p>
        </p:txBody>
      </p:sp>
    </p:spTree>
    <p:extLst>
      <p:ext uri="{BB962C8B-B14F-4D97-AF65-F5344CB8AC3E}">
        <p14:creationId xmlns:p14="http://schemas.microsoft.com/office/powerpoint/2010/main" val="3490896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12</a:t>
            </a:fld>
            <a:endParaRPr lang="en-GB" dirty="0"/>
          </a:p>
        </p:txBody>
      </p:sp>
      <p:sp>
        <p:nvSpPr>
          <p:cNvPr id="3" name="Content Placeholder 2"/>
          <p:cNvSpPr>
            <a:spLocks noGrp="1"/>
          </p:cNvSpPr>
          <p:nvPr>
            <p:ph sz="quarter" idx="13"/>
          </p:nvPr>
        </p:nvSpPr>
        <p:spPr>
          <a:xfrm>
            <a:off x="404314" y="1143339"/>
            <a:ext cx="11257699" cy="4395568"/>
          </a:xfrm>
        </p:spPr>
        <p:txBody>
          <a:bodyPr/>
          <a:lstStyle/>
          <a:p>
            <a:pPr fontAlgn="base"/>
            <a:r>
              <a:rPr lang="en-GB" dirty="0" err="1"/>
              <a:t>Wickens</a:t>
            </a:r>
            <a:r>
              <a:rPr lang="en-GB" dirty="0"/>
              <a:t>, C.D. (1992) </a:t>
            </a:r>
            <a:r>
              <a:rPr lang="en-GB" i="1" dirty="0"/>
              <a:t>Engineering Psychology and Human Performance. </a:t>
            </a:r>
            <a:r>
              <a:rPr lang="en-GB" dirty="0"/>
              <a:t>New York: Harper Collins</a:t>
            </a:r>
            <a:r>
              <a:rPr lang="en-US" dirty="0"/>
              <a:t>​ -</a:t>
            </a:r>
            <a:r>
              <a:rPr lang="en-US" b="1" i="1" dirty="0"/>
              <a:t> chapters on attention and workload</a:t>
            </a:r>
          </a:p>
          <a:p>
            <a:pPr fontAlgn="base"/>
            <a:r>
              <a:rPr lang="en-GB" dirty="0"/>
              <a:t>Eysenck, M.W. &amp; Keane, M.T.</a:t>
            </a:r>
            <a:r>
              <a:rPr lang="en-GB" i="1" dirty="0"/>
              <a:t> Cognitive Psychology: A Student’s Handbook</a:t>
            </a:r>
            <a:r>
              <a:rPr lang="en-GB" dirty="0"/>
              <a:t>.  Hove: Lawrence Erlbaum Associates</a:t>
            </a:r>
          </a:p>
        </p:txBody>
      </p:sp>
      <p:sp>
        <p:nvSpPr>
          <p:cNvPr id="4" name="Title 3"/>
          <p:cNvSpPr>
            <a:spLocks noGrp="1"/>
          </p:cNvSpPr>
          <p:nvPr>
            <p:ph type="title"/>
          </p:nvPr>
        </p:nvSpPr>
        <p:spPr/>
        <p:txBody>
          <a:bodyPr/>
          <a:lstStyle/>
          <a:p>
            <a:r>
              <a:rPr lang="en-GB" dirty="0"/>
              <a:t>Recommended reading</a:t>
            </a:r>
          </a:p>
        </p:txBody>
      </p:sp>
    </p:spTree>
    <p:extLst>
      <p:ext uri="{BB962C8B-B14F-4D97-AF65-F5344CB8AC3E}">
        <p14:creationId xmlns:p14="http://schemas.microsoft.com/office/powerpoint/2010/main" val="4149341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Attention</a:t>
            </a:r>
            <a:endParaRPr lang="en-GB" sz="1600" dirty="0">
              <a:solidFill>
                <a:srgbClr val="FF0000"/>
              </a:solidFill>
            </a:endParaRPr>
          </a:p>
        </p:txBody>
      </p:sp>
      <p:grpSp>
        <p:nvGrpSpPr>
          <p:cNvPr id="5" name="Group 4" descr="model showing stimuli response paradigm. Components of the model include short-term sensory store, perception, thought, decision making, response selection and response execution. Long and short term memory influence perception and thought, decision making. Attention resource affect perception, thought/decision making, response selection and working memory. " title="Human information processing model from Wickens, 1998"/>
          <p:cNvGrpSpPr/>
          <p:nvPr/>
        </p:nvGrpSpPr>
        <p:grpSpPr>
          <a:xfrm>
            <a:off x="1908175" y="1098550"/>
            <a:ext cx="8145462" cy="5448300"/>
            <a:chOff x="1908175" y="1098550"/>
            <a:chExt cx="8145462" cy="5448300"/>
          </a:xfrm>
        </p:grpSpPr>
        <p:sp>
          <p:nvSpPr>
            <p:cNvPr id="6" name="Arc 24"/>
            <p:cNvSpPr>
              <a:spLocks/>
            </p:cNvSpPr>
            <p:nvPr/>
          </p:nvSpPr>
          <p:spPr bwMode="auto">
            <a:xfrm>
              <a:off x="5375275" y="1098550"/>
              <a:ext cx="1204913" cy="914400"/>
            </a:xfrm>
            <a:custGeom>
              <a:avLst/>
              <a:gdLst>
                <a:gd name="T0" fmla="*/ 51039393 w 28445"/>
                <a:gd name="T1" fmla="*/ 28917519 h 21600"/>
                <a:gd name="T2" fmla="*/ 0 w 28445"/>
                <a:gd name="T3" fmla="*/ 29345805 h 21600"/>
                <a:gd name="T4" fmla="*/ 25274753 w 28445"/>
                <a:gd name="T5" fmla="*/ 0 h 21600"/>
                <a:gd name="T6" fmla="*/ 0 60000 65536"/>
                <a:gd name="T7" fmla="*/ 0 60000 65536"/>
                <a:gd name="T8" fmla="*/ 0 60000 65536"/>
                <a:gd name="T9" fmla="*/ 0 w 28445"/>
                <a:gd name="T10" fmla="*/ 0 h 21600"/>
                <a:gd name="T11" fmla="*/ 28445 w 28445"/>
                <a:gd name="T12" fmla="*/ 21600 h 21600"/>
              </a:gdLst>
              <a:ahLst/>
              <a:cxnLst>
                <a:cxn ang="T6">
                  <a:pos x="T0" y="T1"/>
                </a:cxn>
                <a:cxn ang="T7">
                  <a:pos x="T2" y="T3"/>
                </a:cxn>
                <a:cxn ang="T8">
                  <a:pos x="T4" y="T5"/>
                </a:cxn>
              </a:cxnLst>
              <a:rect l="T9" t="T10" r="T11" b="T12"/>
              <a:pathLst>
                <a:path w="28445" h="21600" fill="none" extrusionOk="0">
                  <a:moveTo>
                    <a:pt x="28445" y="16136"/>
                  </a:moveTo>
                  <a:cubicBezTo>
                    <a:pt x="24490" y="19655"/>
                    <a:pt x="19380" y="21599"/>
                    <a:pt x="14086" y="21600"/>
                  </a:cubicBezTo>
                  <a:cubicBezTo>
                    <a:pt x="8916" y="21600"/>
                    <a:pt x="3918" y="19746"/>
                    <a:pt x="-1" y="16375"/>
                  </a:cubicBezTo>
                </a:path>
                <a:path w="28445" h="21600" stroke="0" extrusionOk="0">
                  <a:moveTo>
                    <a:pt x="28445" y="16136"/>
                  </a:moveTo>
                  <a:cubicBezTo>
                    <a:pt x="24490" y="19655"/>
                    <a:pt x="19380" y="21599"/>
                    <a:pt x="14086" y="21600"/>
                  </a:cubicBezTo>
                  <a:cubicBezTo>
                    <a:pt x="8916" y="21600"/>
                    <a:pt x="3918" y="19746"/>
                    <a:pt x="-1" y="16375"/>
                  </a:cubicBezTo>
                  <a:lnTo>
                    <a:pt x="14086" y="0"/>
                  </a:lnTo>
                  <a:close/>
                </a:path>
              </a:pathLst>
            </a:custGeom>
            <a:noFill/>
            <a:ln w="9525">
              <a:solidFill>
                <a:srgbClr val="000000"/>
              </a:solidFill>
              <a:round/>
              <a:headEnd/>
              <a:tailEnd/>
            </a:ln>
          </p:spPr>
          <p:txBody>
            <a:bodyPr/>
            <a:lstStyle/>
            <a:p>
              <a:endParaRPr lang="en-GB"/>
            </a:p>
          </p:txBody>
        </p:sp>
        <p:sp>
          <p:nvSpPr>
            <p:cNvPr id="7" name="Text Box 4"/>
            <p:cNvSpPr txBox="1">
              <a:spLocks noChangeArrowheads="1"/>
            </p:cNvSpPr>
            <p:nvPr/>
          </p:nvSpPr>
          <p:spPr bwMode="auto">
            <a:xfrm>
              <a:off x="5251450" y="6138863"/>
              <a:ext cx="915988" cy="407987"/>
            </a:xfrm>
            <a:prstGeom prst="rect">
              <a:avLst/>
            </a:prstGeom>
            <a:solidFill>
              <a:srgbClr val="FFFFFF"/>
            </a:solidFill>
            <a:ln w="9525">
              <a:noFill/>
              <a:miter lim="800000"/>
              <a:headEnd/>
              <a:tailEnd/>
            </a:ln>
          </p:spPr>
          <p:txBody>
            <a:bodyPr/>
            <a:lstStyle/>
            <a:p>
              <a:pPr algn="ctr" eaLnBrk="1" hangingPunct="1"/>
              <a:r>
                <a:rPr lang="en-US" sz="1200"/>
                <a:t>Feedback</a:t>
              </a:r>
              <a:endParaRPr lang="en-GB" sz="2400">
                <a:latin typeface="Times New Roman" pitchFamily="18" charset="0"/>
              </a:endParaRPr>
            </a:p>
          </p:txBody>
        </p:sp>
        <p:sp>
          <p:nvSpPr>
            <p:cNvPr id="8" name="Rectangle 5"/>
            <p:cNvSpPr>
              <a:spLocks noChangeArrowheads="1"/>
            </p:cNvSpPr>
            <p:nvPr/>
          </p:nvSpPr>
          <p:spPr bwMode="auto">
            <a:xfrm>
              <a:off x="3903663" y="4079875"/>
              <a:ext cx="2974975" cy="1828800"/>
            </a:xfrm>
            <a:prstGeom prst="rect">
              <a:avLst/>
            </a:prstGeom>
            <a:solidFill>
              <a:srgbClr val="FFFFFF"/>
            </a:solidFill>
            <a:ln w="9525">
              <a:solidFill>
                <a:srgbClr val="000000"/>
              </a:solidFill>
              <a:prstDash val="sysDot"/>
              <a:miter lim="800000"/>
              <a:headEnd/>
              <a:tailEnd/>
            </a:ln>
          </p:spPr>
          <p:txBody>
            <a:bodyPr/>
            <a:lstStyle/>
            <a:p>
              <a:endParaRPr lang="en-GB"/>
            </a:p>
          </p:txBody>
        </p:sp>
        <p:sp>
          <p:nvSpPr>
            <p:cNvPr id="9" name="Text Box 6"/>
            <p:cNvSpPr txBox="1">
              <a:spLocks noChangeArrowheads="1"/>
            </p:cNvSpPr>
            <p:nvPr/>
          </p:nvSpPr>
          <p:spPr bwMode="auto">
            <a:xfrm>
              <a:off x="1908175" y="2913063"/>
              <a:ext cx="914400" cy="407987"/>
            </a:xfrm>
            <a:prstGeom prst="rect">
              <a:avLst/>
            </a:prstGeom>
            <a:solidFill>
              <a:srgbClr val="FFFFFF"/>
            </a:solidFill>
            <a:ln w="9525">
              <a:noFill/>
              <a:miter lim="800000"/>
              <a:headEnd/>
              <a:tailEnd/>
            </a:ln>
          </p:spPr>
          <p:txBody>
            <a:bodyPr/>
            <a:lstStyle/>
            <a:p>
              <a:pPr algn="ctr" eaLnBrk="1" hangingPunct="1"/>
              <a:r>
                <a:rPr lang="en-US" sz="1200" dirty="0"/>
                <a:t>Stimuli</a:t>
              </a:r>
              <a:endParaRPr lang="en-GB" sz="2400" dirty="0">
                <a:latin typeface="Times New Roman" pitchFamily="18" charset="0"/>
              </a:endParaRPr>
            </a:p>
          </p:txBody>
        </p:sp>
        <p:sp>
          <p:nvSpPr>
            <p:cNvPr id="10" name="Line 8"/>
            <p:cNvSpPr>
              <a:spLocks noChangeShapeType="1"/>
            </p:cNvSpPr>
            <p:nvPr/>
          </p:nvSpPr>
          <p:spPr bwMode="auto">
            <a:xfrm>
              <a:off x="2825750" y="3040063"/>
              <a:ext cx="0" cy="3108325"/>
            </a:xfrm>
            <a:prstGeom prst="line">
              <a:avLst/>
            </a:prstGeom>
            <a:noFill/>
            <a:ln w="9525">
              <a:solidFill>
                <a:srgbClr val="000000"/>
              </a:solidFill>
              <a:round/>
              <a:headEnd/>
              <a:tailEnd/>
            </a:ln>
          </p:spPr>
          <p:txBody>
            <a:bodyPr/>
            <a:lstStyle/>
            <a:p>
              <a:endParaRPr lang="en-GB"/>
            </a:p>
          </p:txBody>
        </p:sp>
        <p:sp>
          <p:nvSpPr>
            <p:cNvPr id="11" name="Line 9"/>
            <p:cNvSpPr>
              <a:spLocks noChangeShapeType="1"/>
            </p:cNvSpPr>
            <p:nvPr/>
          </p:nvSpPr>
          <p:spPr bwMode="auto">
            <a:xfrm flipV="1">
              <a:off x="2844800" y="6138863"/>
              <a:ext cx="6192838" cy="0"/>
            </a:xfrm>
            <a:prstGeom prst="line">
              <a:avLst/>
            </a:prstGeom>
            <a:noFill/>
            <a:ln w="9525">
              <a:solidFill>
                <a:srgbClr val="000000"/>
              </a:solidFill>
              <a:round/>
              <a:headEnd/>
              <a:tailEnd/>
            </a:ln>
          </p:spPr>
          <p:txBody>
            <a:bodyPr/>
            <a:lstStyle/>
            <a:p>
              <a:endParaRPr lang="en-GB"/>
            </a:p>
          </p:txBody>
        </p:sp>
        <p:sp>
          <p:nvSpPr>
            <p:cNvPr id="12" name="Line 10"/>
            <p:cNvSpPr>
              <a:spLocks noChangeShapeType="1"/>
            </p:cNvSpPr>
            <p:nvPr/>
          </p:nvSpPr>
          <p:spPr bwMode="auto">
            <a:xfrm flipV="1">
              <a:off x="9109075" y="2947988"/>
              <a:ext cx="0" cy="3200400"/>
            </a:xfrm>
            <a:prstGeom prst="line">
              <a:avLst/>
            </a:prstGeom>
            <a:noFill/>
            <a:ln w="9525">
              <a:solidFill>
                <a:srgbClr val="000000"/>
              </a:solidFill>
              <a:round/>
              <a:headEnd/>
              <a:tailEnd/>
            </a:ln>
          </p:spPr>
          <p:txBody>
            <a:bodyPr/>
            <a:lstStyle/>
            <a:p>
              <a:endParaRPr lang="en-GB"/>
            </a:p>
          </p:txBody>
        </p:sp>
        <p:sp>
          <p:nvSpPr>
            <p:cNvPr id="13" name="Text Box 11"/>
            <p:cNvSpPr txBox="1">
              <a:spLocks noChangeArrowheads="1"/>
            </p:cNvSpPr>
            <p:nvPr/>
          </p:nvSpPr>
          <p:spPr bwMode="auto">
            <a:xfrm>
              <a:off x="4289425" y="5233988"/>
              <a:ext cx="1006475" cy="549275"/>
            </a:xfrm>
            <a:prstGeom prst="rect">
              <a:avLst/>
            </a:prstGeom>
            <a:solidFill>
              <a:srgbClr val="FFFFFF"/>
            </a:solidFill>
            <a:ln w="9525">
              <a:solidFill>
                <a:srgbClr val="000000"/>
              </a:solidFill>
              <a:miter lim="800000"/>
              <a:headEnd/>
              <a:tailEnd/>
            </a:ln>
          </p:spPr>
          <p:txBody>
            <a:bodyPr/>
            <a:lstStyle/>
            <a:p>
              <a:pPr algn="ctr" eaLnBrk="1" hangingPunct="1"/>
              <a:r>
                <a:rPr lang="en-US" sz="1200"/>
                <a:t>Long-term memory</a:t>
              </a:r>
              <a:endParaRPr lang="en-GB" sz="2400">
                <a:latin typeface="Times New Roman" pitchFamily="18" charset="0"/>
              </a:endParaRPr>
            </a:p>
          </p:txBody>
        </p:sp>
        <p:sp>
          <p:nvSpPr>
            <p:cNvPr id="14" name="Text Box 12"/>
            <p:cNvSpPr txBox="1">
              <a:spLocks noChangeArrowheads="1"/>
            </p:cNvSpPr>
            <p:nvPr/>
          </p:nvSpPr>
          <p:spPr bwMode="auto">
            <a:xfrm>
              <a:off x="5568950" y="4411663"/>
              <a:ext cx="1006475" cy="547687"/>
            </a:xfrm>
            <a:prstGeom prst="rect">
              <a:avLst/>
            </a:prstGeom>
            <a:solidFill>
              <a:srgbClr val="FFFFFF"/>
            </a:solidFill>
            <a:ln w="9525">
              <a:solidFill>
                <a:srgbClr val="000000"/>
              </a:solidFill>
              <a:miter lim="800000"/>
              <a:headEnd/>
              <a:tailEnd/>
            </a:ln>
          </p:spPr>
          <p:txBody>
            <a:bodyPr/>
            <a:lstStyle/>
            <a:p>
              <a:pPr algn="ctr" eaLnBrk="1" hangingPunct="1"/>
              <a:r>
                <a:rPr lang="en-US" sz="1200"/>
                <a:t>Working memory</a:t>
              </a:r>
              <a:endParaRPr lang="en-GB" sz="2400">
                <a:latin typeface="Times New Roman" pitchFamily="18" charset="0"/>
              </a:endParaRPr>
            </a:p>
          </p:txBody>
        </p:sp>
        <p:sp>
          <p:nvSpPr>
            <p:cNvPr id="15" name="Text Box 13"/>
            <p:cNvSpPr txBox="1">
              <a:spLocks noChangeArrowheads="1"/>
            </p:cNvSpPr>
            <p:nvPr/>
          </p:nvSpPr>
          <p:spPr bwMode="auto">
            <a:xfrm>
              <a:off x="4106863" y="2582863"/>
              <a:ext cx="1004887" cy="731837"/>
            </a:xfrm>
            <a:prstGeom prst="rect">
              <a:avLst/>
            </a:prstGeom>
            <a:solidFill>
              <a:srgbClr val="FFFFFF"/>
            </a:solidFill>
            <a:ln w="9525">
              <a:solidFill>
                <a:srgbClr val="000000"/>
              </a:solidFill>
              <a:miter lim="800000"/>
              <a:headEnd/>
              <a:tailEnd/>
            </a:ln>
          </p:spPr>
          <p:txBody>
            <a:bodyPr/>
            <a:lstStyle/>
            <a:p>
              <a:pPr algn="ctr" eaLnBrk="1" hangingPunct="1"/>
              <a:r>
                <a:rPr lang="en-US" sz="1200"/>
                <a:t>Perception</a:t>
              </a:r>
              <a:endParaRPr lang="en-GB" sz="2400">
                <a:latin typeface="Times New Roman" pitchFamily="18" charset="0"/>
              </a:endParaRPr>
            </a:p>
          </p:txBody>
        </p:sp>
        <p:sp>
          <p:nvSpPr>
            <p:cNvPr id="16" name="Text Box 14"/>
            <p:cNvSpPr txBox="1">
              <a:spLocks noChangeArrowheads="1"/>
            </p:cNvSpPr>
            <p:nvPr/>
          </p:nvSpPr>
          <p:spPr bwMode="auto">
            <a:xfrm>
              <a:off x="5426075" y="2754313"/>
              <a:ext cx="914400" cy="731837"/>
            </a:xfrm>
            <a:prstGeom prst="rect">
              <a:avLst/>
            </a:prstGeom>
            <a:solidFill>
              <a:srgbClr val="FFFFFF"/>
            </a:solidFill>
            <a:ln w="9525">
              <a:solidFill>
                <a:srgbClr val="000000"/>
              </a:solidFill>
              <a:miter lim="800000"/>
              <a:headEnd/>
              <a:tailEnd/>
            </a:ln>
          </p:spPr>
          <p:txBody>
            <a:bodyPr/>
            <a:lstStyle/>
            <a:p>
              <a:pPr algn="ctr" eaLnBrk="1" hangingPunct="1"/>
              <a:r>
                <a:rPr lang="en-US" sz="1200"/>
                <a:t>Thought,</a:t>
              </a:r>
            </a:p>
            <a:p>
              <a:pPr algn="ctr" eaLnBrk="1" hangingPunct="1"/>
              <a:r>
                <a:rPr lang="en-US" sz="1200"/>
                <a:t>Decision making</a:t>
              </a:r>
              <a:endParaRPr lang="en-GB" sz="2400">
                <a:latin typeface="Times New Roman" pitchFamily="18" charset="0"/>
              </a:endParaRPr>
            </a:p>
          </p:txBody>
        </p:sp>
        <p:sp>
          <p:nvSpPr>
            <p:cNvPr id="17" name="Text Box 15"/>
            <p:cNvSpPr txBox="1">
              <a:spLocks noChangeArrowheads="1"/>
            </p:cNvSpPr>
            <p:nvPr/>
          </p:nvSpPr>
          <p:spPr bwMode="auto">
            <a:xfrm>
              <a:off x="7956550" y="2582863"/>
              <a:ext cx="914400" cy="731837"/>
            </a:xfrm>
            <a:prstGeom prst="rect">
              <a:avLst/>
            </a:prstGeom>
            <a:solidFill>
              <a:srgbClr val="FFFFFF"/>
            </a:solidFill>
            <a:ln w="9525">
              <a:solidFill>
                <a:srgbClr val="000000"/>
              </a:solidFill>
              <a:miter lim="800000"/>
              <a:headEnd/>
              <a:tailEnd/>
            </a:ln>
          </p:spPr>
          <p:txBody>
            <a:bodyPr/>
            <a:lstStyle/>
            <a:p>
              <a:pPr algn="ctr" eaLnBrk="1" hangingPunct="1"/>
              <a:r>
                <a:rPr lang="en-US" sz="1200" dirty="0"/>
                <a:t>Response execution</a:t>
              </a:r>
              <a:endParaRPr lang="en-GB" sz="2400" dirty="0">
                <a:latin typeface="Times New Roman" pitchFamily="18" charset="0"/>
              </a:endParaRPr>
            </a:p>
          </p:txBody>
        </p:sp>
        <p:sp>
          <p:nvSpPr>
            <p:cNvPr id="18" name="Text Box 16"/>
            <p:cNvSpPr txBox="1">
              <a:spLocks noChangeArrowheads="1"/>
            </p:cNvSpPr>
            <p:nvPr/>
          </p:nvSpPr>
          <p:spPr bwMode="auto">
            <a:xfrm>
              <a:off x="3100388" y="1851025"/>
              <a:ext cx="914400" cy="731838"/>
            </a:xfrm>
            <a:prstGeom prst="rect">
              <a:avLst/>
            </a:prstGeom>
            <a:solidFill>
              <a:srgbClr val="FFFFFF"/>
            </a:solidFill>
            <a:ln w="9525">
              <a:noFill/>
              <a:miter lim="800000"/>
              <a:headEnd/>
              <a:tailEnd/>
            </a:ln>
          </p:spPr>
          <p:txBody>
            <a:bodyPr/>
            <a:lstStyle/>
            <a:p>
              <a:pPr algn="ctr" eaLnBrk="1" hangingPunct="1"/>
              <a:r>
                <a:rPr lang="en-US" sz="1200"/>
                <a:t>Short-term sensory store</a:t>
              </a:r>
              <a:endParaRPr lang="en-GB" sz="2400">
                <a:latin typeface="Times New Roman" pitchFamily="18" charset="0"/>
              </a:endParaRPr>
            </a:p>
          </p:txBody>
        </p:sp>
        <p:sp>
          <p:nvSpPr>
            <p:cNvPr id="19" name="Text Box 17"/>
            <p:cNvSpPr txBox="1">
              <a:spLocks noChangeArrowheads="1"/>
            </p:cNvSpPr>
            <p:nvPr/>
          </p:nvSpPr>
          <p:spPr bwMode="auto">
            <a:xfrm>
              <a:off x="3192463" y="2490788"/>
              <a:ext cx="639762" cy="1096962"/>
            </a:xfrm>
            <a:prstGeom prst="rect">
              <a:avLst/>
            </a:prstGeom>
            <a:solidFill>
              <a:srgbClr val="FFFFFF"/>
            </a:solidFill>
            <a:ln w="9525">
              <a:solidFill>
                <a:srgbClr val="000000"/>
              </a:solidFill>
              <a:miter lim="800000"/>
              <a:headEnd/>
              <a:tailEnd/>
            </a:ln>
          </p:spPr>
          <p:txBody>
            <a:bodyPr/>
            <a:lstStyle/>
            <a:p>
              <a:pPr eaLnBrk="1" hangingPunct="1"/>
              <a:endParaRPr lang="en-GB" sz="2400">
                <a:latin typeface="Times New Roman" pitchFamily="18" charset="0"/>
              </a:endParaRPr>
            </a:p>
          </p:txBody>
        </p:sp>
        <p:sp>
          <p:nvSpPr>
            <p:cNvPr id="20" name="Text Box 18"/>
            <p:cNvSpPr txBox="1">
              <a:spLocks noChangeArrowheads="1"/>
            </p:cNvSpPr>
            <p:nvPr/>
          </p:nvSpPr>
          <p:spPr bwMode="auto">
            <a:xfrm>
              <a:off x="5348288" y="1485900"/>
              <a:ext cx="1096962" cy="457200"/>
            </a:xfrm>
            <a:prstGeom prst="rect">
              <a:avLst/>
            </a:prstGeom>
            <a:solidFill>
              <a:srgbClr val="FFFFFF"/>
            </a:solidFill>
            <a:ln w="9525">
              <a:noFill/>
              <a:miter lim="800000"/>
              <a:headEnd/>
              <a:tailEnd/>
            </a:ln>
          </p:spPr>
          <p:txBody>
            <a:bodyPr/>
            <a:lstStyle/>
            <a:p>
              <a:pPr algn="ctr" eaLnBrk="1" hangingPunct="1"/>
              <a:r>
                <a:rPr lang="en-US" sz="1200" dirty="0"/>
                <a:t>Attention resources</a:t>
              </a:r>
              <a:endParaRPr lang="en-GB" sz="2400" dirty="0">
                <a:latin typeface="Times New Roman" pitchFamily="18" charset="0"/>
              </a:endParaRPr>
            </a:p>
          </p:txBody>
        </p:sp>
        <p:sp>
          <p:nvSpPr>
            <p:cNvPr id="21" name="Line 19"/>
            <p:cNvSpPr>
              <a:spLocks noChangeShapeType="1"/>
            </p:cNvSpPr>
            <p:nvPr/>
          </p:nvSpPr>
          <p:spPr bwMode="auto">
            <a:xfrm>
              <a:off x="5724525" y="1393825"/>
              <a:ext cx="457200" cy="0"/>
            </a:xfrm>
            <a:prstGeom prst="line">
              <a:avLst/>
            </a:prstGeom>
            <a:noFill/>
            <a:ln w="9525">
              <a:solidFill>
                <a:srgbClr val="000000"/>
              </a:solidFill>
              <a:round/>
              <a:headEnd/>
              <a:tailEnd/>
            </a:ln>
          </p:spPr>
          <p:txBody>
            <a:bodyPr/>
            <a:lstStyle/>
            <a:p>
              <a:endParaRPr lang="en-GB"/>
            </a:p>
          </p:txBody>
        </p:sp>
        <p:sp>
          <p:nvSpPr>
            <p:cNvPr id="22" name="Line 20"/>
            <p:cNvSpPr>
              <a:spLocks noChangeShapeType="1"/>
            </p:cNvSpPr>
            <p:nvPr/>
          </p:nvSpPr>
          <p:spPr bwMode="auto">
            <a:xfrm flipH="1">
              <a:off x="5440363" y="1393825"/>
              <a:ext cx="274637" cy="92075"/>
            </a:xfrm>
            <a:prstGeom prst="line">
              <a:avLst/>
            </a:prstGeom>
            <a:noFill/>
            <a:ln w="9525">
              <a:solidFill>
                <a:srgbClr val="000000"/>
              </a:solidFill>
              <a:round/>
              <a:headEnd/>
              <a:tailEnd/>
            </a:ln>
          </p:spPr>
          <p:txBody>
            <a:bodyPr/>
            <a:lstStyle/>
            <a:p>
              <a:endParaRPr lang="en-GB"/>
            </a:p>
          </p:txBody>
        </p:sp>
        <p:sp>
          <p:nvSpPr>
            <p:cNvPr id="23" name="Line 21"/>
            <p:cNvSpPr>
              <a:spLocks noChangeShapeType="1"/>
            </p:cNvSpPr>
            <p:nvPr/>
          </p:nvSpPr>
          <p:spPr bwMode="auto">
            <a:xfrm>
              <a:off x="6172200" y="1393825"/>
              <a:ext cx="273050" cy="92075"/>
            </a:xfrm>
            <a:prstGeom prst="line">
              <a:avLst/>
            </a:prstGeom>
            <a:noFill/>
            <a:ln w="9525">
              <a:solidFill>
                <a:srgbClr val="000000"/>
              </a:solidFill>
              <a:round/>
              <a:headEnd/>
              <a:tailEnd/>
            </a:ln>
          </p:spPr>
          <p:txBody>
            <a:bodyPr/>
            <a:lstStyle/>
            <a:p>
              <a:endParaRPr lang="en-GB"/>
            </a:p>
          </p:txBody>
        </p:sp>
        <p:sp>
          <p:nvSpPr>
            <p:cNvPr id="24" name="Line 22"/>
            <p:cNvSpPr>
              <a:spLocks noChangeShapeType="1"/>
            </p:cNvSpPr>
            <p:nvPr/>
          </p:nvSpPr>
          <p:spPr bwMode="auto">
            <a:xfrm flipH="1">
              <a:off x="5348288" y="1485900"/>
              <a:ext cx="92075" cy="306388"/>
            </a:xfrm>
            <a:prstGeom prst="line">
              <a:avLst/>
            </a:prstGeom>
            <a:noFill/>
            <a:ln w="9525">
              <a:solidFill>
                <a:srgbClr val="000000"/>
              </a:solidFill>
              <a:round/>
              <a:headEnd/>
              <a:tailEnd/>
            </a:ln>
          </p:spPr>
          <p:txBody>
            <a:bodyPr/>
            <a:lstStyle/>
            <a:p>
              <a:endParaRPr lang="en-GB"/>
            </a:p>
          </p:txBody>
        </p:sp>
        <p:sp>
          <p:nvSpPr>
            <p:cNvPr id="25" name="Line 23"/>
            <p:cNvSpPr>
              <a:spLocks noChangeShapeType="1"/>
            </p:cNvSpPr>
            <p:nvPr/>
          </p:nvSpPr>
          <p:spPr bwMode="auto">
            <a:xfrm>
              <a:off x="6445250" y="1485900"/>
              <a:ext cx="80963" cy="306388"/>
            </a:xfrm>
            <a:prstGeom prst="line">
              <a:avLst/>
            </a:prstGeom>
            <a:noFill/>
            <a:ln w="9525">
              <a:solidFill>
                <a:srgbClr val="000000"/>
              </a:solidFill>
              <a:round/>
              <a:headEnd/>
              <a:tailEnd/>
            </a:ln>
          </p:spPr>
          <p:txBody>
            <a:bodyPr/>
            <a:lstStyle/>
            <a:p>
              <a:endParaRPr lang="en-GB"/>
            </a:p>
          </p:txBody>
        </p:sp>
        <p:sp>
          <p:nvSpPr>
            <p:cNvPr id="26" name="Line 25"/>
            <p:cNvSpPr>
              <a:spLocks noChangeShapeType="1"/>
            </p:cNvSpPr>
            <p:nvPr/>
          </p:nvSpPr>
          <p:spPr bwMode="auto">
            <a:xfrm>
              <a:off x="6588125" y="1790700"/>
              <a:ext cx="0" cy="198438"/>
            </a:xfrm>
            <a:prstGeom prst="line">
              <a:avLst/>
            </a:prstGeom>
            <a:noFill/>
            <a:ln w="9525">
              <a:solidFill>
                <a:srgbClr val="000000"/>
              </a:solidFill>
              <a:round/>
              <a:headEnd/>
              <a:tailEnd/>
            </a:ln>
          </p:spPr>
          <p:txBody>
            <a:bodyPr/>
            <a:lstStyle/>
            <a:p>
              <a:endParaRPr lang="en-GB"/>
            </a:p>
          </p:txBody>
        </p:sp>
        <p:sp>
          <p:nvSpPr>
            <p:cNvPr id="27" name="Line 26"/>
            <p:cNvSpPr>
              <a:spLocks noChangeShapeType="1"/>
            </p:cNvSpPr>
            <p:nvPr/>
          </p:nvSpPr>
          <p:spPr bwMode="auto">
            <a:xfrm>
              <a:off x="5402263" y="1819275"/>
              <a:ext cx="0" cy="180975"/>
            </a:xfrm>
            <a:prstGeom prst="line">
              <a:avLst/>
            </a:prstGeom>
            <a:noFill/>
            <a:ln w="9525">
              <a:solidFill>
                <a:srgbClr val="000000"/>
              </a:solidFill>
              <a:round/>
              <a:headEnd/>
              <a:tailEnd/>
            </a:ln>
          </p:spPr>
          <p:txBody>
            <a:bodyPr/>
            <a:lstStyle/>
            <a:p>
              <a:endParaRPr lang="en-GB"/>
            </a:p>
          </p:txBody>
        </p:sp>
        <p:sp>
          <p:nvSpPr>
            <p:cNvPr id="28" name="Line 27"/>
            <p:cNvSpPr>
              <a:spLocks noChangeShapeType="1"/>
            </p:cNvSpPr>
            <p:nvPr/>
          </p:nvSpPr>
          <p:spPr bwMode="auto">
            <a:xfrm flipH="1">
              <a:off x="4611688" y="2000250"/>
              <a:ext cx="811212" cy="0"/>
            </a:xfrm>
            <a:prstGeom prst="line">
              <a:avLst/>
            </a:prstGeom>
            <a:noFill/>
            <a:ln w="9525">
              <a:solidFill>
                <a:srgbClr val="000000"/>
              </a:solidFill>
              <a:round/>
              <a:headEnd/>
              <a:tailEnd/>
            </a:ln>
          </p:spPr>
          <p:txBody>
            <a:bodyPr/>
            <a:lstStyle/>
            <a:p>
              <a:endParaRPr lang="en-GB"/>
            </a:p>
          </p:txBody>
        </p:sp>
        <p:sp>
          <p:nvSpPr>
            <p:cNvPr id="29" name="Line 28"/>
            <p:cNvSpPr>
              <a:spLocks noChangeShapeType="1"/>
            </p:cNvSpPr>
            <p:nvPr/>
          </p:nvSpPr>
          <p:spPr bwMode="auto">
            <a:xfrm>
              <a:off x="6596063" y="2000250"/>
              <a:ext cx="541337" cy="0"/>
            </a:xfrm>
            <a:prstGeom prst="line">
              <a:avLst/>
            </a:prstGeom>
            <a:noFill/>
            <a:ln w="9525">
              <a:solidFill>
                <a:srgbClr val="000000"/>
              </a:solidFill>
              <a:round/>
              <a:headEnd/>
              <a:tailEnd/>
            </a:ln>
          </p:spPr>
          <p:txBody>
            <a:bodyPr/>
            <a:lstStyle/>
            <a:p>
              <a:endParaRPr lang="en-GB"/>
            </a:p>
          </p:txBody>
        </p:sp>
        <p:sp>
          <p:nvSpPr>
            <p:cNvPr id="30" name="Line 29"/>
            <p:cNvSpPr>
              <a:spLocks noChangeShapeType="1"/>
            </p:cNvSpPr>
            <p:nvPr/>
          </p:nvSpPr>
          <p:spPr bwMode="auto">
            <a:xfrm>
              <a:off x="4611688" y="2000250"/>
              <a:ext cx="0" cy="360363"/>
            </a:xfrm>
            <a:prstGeom prst="line">
              <a:avLst/>
            </a:prstGeom>
            <a:noFill/>
            <a:ln w="9525">
              <a:solidFill>
                <a:srgbClr val="000000"/>
              </a:solidFill>
              <a:round/>
              <a:headEnd/>
              <a:tailEnd/>
            </a:ln>
          </p:spPr>
          <p:txBody>
            <a:bodyPr/>
            <a:lstStyle/>
            <a:p>
              <a:endParaRPr lang="en-GB"/>
            </a:p>
          </p:txBody>
        </p:sp>
        <p:sp>
          <p:nvSpPr>
            <p:cNvPr id="31" name="Line 30"/>
            <p:cNvSpPr>
              <a:spLocks noChangeShapeType="1"/>
            </p:cNvSpPr>
            <p:nvPr/>
          </p:nvSpPr>
          <p:spPr bwMode="auto">
            <a:xfrm flipV="1">
              <a:off x="4702175" y="2089150"/>
              <a:ext cx="0" cy="271463"/>
            </a:xfrm>
            <a:prstGeom prst="line">
              <a:avLst/>
            </a:prstGeom>
            <a:noFill/>
            <a:ln w="9525">
              <a:solidFill>
                <a:srgbClr val="000000"/>
              </a:solidFill>
              <a:round/>
              <a:headEnd/>
              <a:tailEnd/>
            </a:ln>
          </p:spPr>
          <p:txBody>
            <a:bodyPr/>
            <a:lstStyle/>
            <a:p>
              <a:endParaRPr lang="en-GB"/>
            </a:p>
          </p:txBody>
        </p:sp>
        <p:sp>
          <p:nvSpPr>
            <p:cNvPr id="32" name="Line 31"/>
            <p:cNvSpPr>
              <a:spLocks noChangeShapeType="1"/>
            </p:cNvSpPr>
            <p:nvPr/>
          </p:nvSpPr>
          <p:spPr bwMode="auto">
            <a:xfrm>
              <a:off x="4702175" y="2089150"/>
              <a:ext cx="720725" cy="0"/>
            </a:xfrm>
            <a:prstGeom prst="line">
              <a:avLst/>
            </a:prstGeom>
            <a:noFill/>
            <a:ln w="9525">
              <a:solidFill>
                <a:srgbClr val="000000"/>
              </a:solidFill>
              <a:round/>
              <a:headEnd/>
              <a:tailEnd/>
            </a:ln>
          </p:spPr>
          <p:txBody>
            <a:bodyPr/>
            <a:lstStyle/>
            <a:p>
              <a:endParaRPr lang="en-GB"/>
            </a:p>
          </p:txBody>
        </p:sp>
        <p:sp>
          <p:nvSpPr>
            <p:cNvPr id="33" name="Line 32"/>
            <p:cNvSpPr>
              <a:spLocks noChangeShapeType="1"/>
            </p:cNvSpPr>
            <p:nvPr/>
          </p:nvSpPr>
          <p:spPr bwMode="auto">
            <a:xfrm flipH="1">
              <a:off x="4432300" y="2360613"/>
              <a:ext cx="179388" cy="0"/>
            </a:xfrm>
            <a:prstGeom prst="line">
              <a:avLst/>
            </a:prstGeom>
            <a:noFill/>
            <a:ln w="9525">
              <a:solidFill>
                <a:srgbClr val="000000"/>
              </a:solidFill>
              <a:round/>
              <a:headEnd/>
              <a:tailEnd/>
            </a:ln>
          </p:spPr>
          <p:txBody>
            <a:bodyPr/>
            <a:lstStyle/>
            <a:p>
              <a:endParaRPr lang="en-GB"/>
            </a:p>
          </p:txBody>
        </p:sp>
        <p:sp>
          <p:nvSpPr>
            <p:cNvPr id="34" name="Line 33"/>
            <p:cNvSpPr>
              <a:spLocks noChangeShapeType="1"/>
            </p:cNvSpPr>
            <p:nvPr/>
          </p:nvSpPr>
          <p:spPr bwMode="auto">
            <a:xfrm>
              <a:off x="4432300" y="2360613"/>
              <a:ext cx="179388" cy="179387"/>
            </a:xfrm>
            <a:prstGeom prst="line">
              <a:avLst/>
            </a:prstGeom>
            <a:noFill/>
            <a:ln w="9525">
              <a:solidFill>
                <a:srgbClr val="000000"/>
              </a:solidFill>
              <a:round/>
              <a:headEnd/>
              <a:tailEnd/>
            </a:ln>
          </p:spPr>
          <p:txBody>
            <a:bodyPr/>
            <a:lstStyle/>
            <a:p>
              <a:endParaRPr lang="en-GB"/>
            </a:p>
          </p:txBody>
        </p:sp>
        <p:sp>
          <p:nvSpPr>
            <p:cNvPr id="35" name="Line 34"/>
            <p:cNvSpPr>
              <a:spLocks noChangeShapeType="1"/>
            </p:cNvSpPr>
            <p:nvPr/>
          </p:nvSpPr>
          <p:spPr bwMode="auto">
            <a:xfrm flipV="1">
              <a:off x="4611688" y="2360613"/>
              <a:ext cx="180975" cy="179387"/>
            </a:xfrm>
            <a:prstGeom prst="line">
              <a:avLst/>
            </a:prstGeom>
            <a:noFill/>
            <a:ln w="9525">
              <a:solidFill>
                <a:srgbClr val="000000"/>
              </a:solidFill>
              <a:round/>
              <a:headEnd/>
              <a:tailEnd/>
            </a:ln>
          </p:spPr>
          <p:txBody>
            <a:bodyPr/>
            <a:lstStyle/>
            <a:p>
              <a:endParaRPr lang="en-GB"/>
            </a:p>
          </p:txBody>
        </p:sp>
        <p:sp>
          <p:nvSpPr>
            <p:cNvPr id="36" name="Line 35"/>
            <p:cNvSpPr>
              <a:spLocks noChangeShapeType="1"/>
            </p:cNvSpPr>
            <p:nvPr/>
          </p:nvSpPr>
          <p:spPr bwMode="auto">
            <a:xfrm flipH="1">
              <a:off x="4702175" y="2360613"/>
              <a:ext cx="90488" cy="0"/>
            </a:xfrm>
            <a:prstGeom prst="line">
              <a:avLst/>
            </a:prstGeom>
            <a:noFill/>
            <a:ln w="9525">
              <a:solidFill>
                <a:srgbClr val="000000"/>
              </a:solidFill>
              <a:round/>
              <a:headEnd/>
              <a:tailEnd/>
            </a:ln>
          </p:spPr>
          <p:txBody>
            <a:bodyPr/>
            <a:lstStyle/>
            <a:p>
              <a:endParaRPr lang="en-GB"/>
            </a:p>
          </p:txBody>
        </p:sp>
        <p:sp>
          <p:nvSpPr>
            <p:cNvPr id="37" name="Line 36"/>
            <p:cNvSpPr>
              <a:spLocks noChangeShapeType="1"/>
            </p:cNvSpPr>
            <p:nvPr/>
          </p:nvSpPr>
          <p:spPr bwMode="auto">
            <a:xfrm flipH="1">
              <a:off x="5199063" y="2089150"/>
              <a:ext cx="223837" cy="450850"/>
            </a:xfrm>
            <a:prstGeom prst="line">
              <a:avLst/>
            </a:prstGeom>
            <a:noFill/>
            <a:ln w="9525">
              <a:solidFill>
                <a:srgbClr val="000000"/>
              </a:solidFill>
              <a:round/>
              <a:headEnd/>
              <a:tailEnd/>
            </a:ln>
          </p:spPr>
          <p:txBody>
            <a:bodyPr/>
            <a:lstStyle/>
            <a:p>
              <a:endParaRPr lang="en-GB"/>
            </a:p>
          </p:txBody>
        </p:sp>
        <p:sp>
          <p:nvSpPr>
            <p:cNvPr id="38" name="Line 37"/>
            <p:cNvSpPr>
              <a:spLocks noChangeShapeType="1"/>
            </p:cNvSpPr>
            <p:nvPr/>
          </p:nvSpPr>
          <p:spPr bwMode="auto">
            <a:xfrm>
              <a:off x="5200650" y="2540000"/>
              <a:ext cx="0" cy="1082675"/>
            </a:xfrm>
            <a:prstGeom prst="line">
              <a:avLst/>
            </a:prstGeom>
            <a:noFill/>
            <a:ln w="9525">
              <a:solidFill>
                <a:srgbClr val="000000"/>
              </a:solidFill>
              <a:round/>
              <a:headEnd/>
              <a:tailEnd/>
            </a:ln>
          </p:spPr>
          <p:txBody>
            <a:bodyPr/>
            <a:lstStyle/>
            <a:p>
              <a:endParaRPr lang="en-GB"/>
            </a:p>
          </p:txBody>
        </p:sp>
        <p:sp>
          <p:nvSpPr>
            <p:cNvPr id="39" name="Line 38"/>
            <p:cNvSpPr>
              <a:spLocks noChangeShapeType="1"/>
            </p:cNvSpPr>
            <p:nvPr/>
          </p:nvSpPr>
          <p:spPr bwMode="auto">
            <a:xfrm>
              <a:off x="5203825" y="3608388"/>
              <a:ext cx="528638" cy="0"/>
            </a:xfrm>
            <a:prstGeom prst="line">
              <a:avLst/>
            </a:prstGeom>
            <a:noFill/>
            <a:ln w="9525">
              <a:solidFill>
                <a:srgbClr val="000000"/>
              </a:solidFill>
              <a:round/>
              <a:headEnd/>
              <a:tailEnd/>
            </a:ln>
          </p:spPr>
          <p:txBody>
            <a:bodyPr/>
            <a:lstStyle/>
            <a:p>
              <a:endParaRPr lang="en-GB"/>
            </a:p>
          </p:txBody>
        </p:sp>
        <p:sp>
          <p:nvSpPr>
            <p:cNvPr id="40" name="Line 39"/>
            <p:cNvSpPr>
              <a:spLocks noChangeShapeType="1"/>
            </p:cNvSpPr>
            <p:nvPr/>
          </p:nvSpPr>
          <p:spPr bwMode="auto">
            <a:xfrm>
              <a:off x="5732463" y="3608388"/>
              <a:ext cx="0" cy="704850"/>
            </a:xfrm>
            <a:prstGeom prst="line">
              <a:avLst/>
            </a:prstGeom>
            <a:noFill/>
            <a:ln w="9525">
              <a:solidFill>
                <a:srgbClr val="000000"/>
              </a:solidFill>
              <a:round/>
              <a:headEnd/>
              <a:tailEnd/>
            </a:ln>
          </p:spPr>
          <p:txBody>
            <a:bodyPr/>
            <a:lstStyle/>
            <a:p>
              <a:endParaRPr lang="en-GB"/>
            </a:p>
          </p:txBody>
        </p:sp>
        <p:sp>
          <p:nvSpPr>
            <p:cNvPr id="41" name="Line 40"/>
            <p:cNvSpPr>
              <a:spLocks noChangeShapeType="1"/>
            </p:cNvSpPr>
            <p:nvPr/>
          </p:nvSpPr>
          <p:spPr bwMode="auto">
            <a:xfrm flipH="1">
              <a:off x="5667375" y="4313238"/>
              <a:ext cx="65088" cy="0"/>
            </a:xfrm>
            <a:prstGeom prst="line">
              <a:avLst/>
            </a:prstGeom>
            <a:noFill/>
            <a:ln w="9525">
              <a:solidFill>
                <a:srgbClr val="000000"/>
              </a:solidFill>
              <a:round/>
              <a:headEnd/>
              <a:tailEnd/>
            </a:ln>
          </p:spPr>
          <p:txBody>
            <a:bodyPr/>
            <a:lstStyle/>
            <a:p>
              <a:endParaRPr lang="en-GB"/>
            </a:p>
          </p:txBody>
        </p:sp>
        <p:sp>
          <p:nvSpPr>
            <p:cNvPr id="42" name="Line 41"/>
            <p:cNvSpPr>
              <a:spLocks noChangeShapeType="1"/>
            </p:cNvSpPr>
            <p:nvPr/>
          </p:nvSpPr>
          <p:spPr bwMode="auto">
            <a:xfrm>
              <a:off x="5667375" y="4313238"/>
              <a:ext cx="87313" cy="109537"/>
            </a:xfrm>
            <a:prstGeom prst="line">
              <a:avLst/>
            </a:prstGeom>
            <a:noFill/>
            <a:ln w="9525">
              <a:solidFill>
                <a:srgbClr val="000000"/>
              </a:solidFill>
              <a:round/>
              <a:headEnd/>
              <a:tailEnd/>
            </a:ln>
          </p:spPr>
          <p:txBody>
            <a:bodyPr/>
            <a:lstStyle/>
            <a:p>
              <a:endParaRPr lang="en-GB"/>
            </a:p>
          </p:txBody>
        </p:sp>
        <p:sp>
          <p:nvSpPr>
            <p:cNvPr id="43" name="Line 42"/>
            <p:cNvSpPr>
              <a:spLocks noChangeShapeType="1"/>
            </p:cNvSpPr>
            <p:nvPr/>
          </p:nvSpPr>
          <p:spPr bwMode="auto">
            <a:xfrm flipV="1">
              <a:off x="5754688" y="4313238"/>
              <a:ext cx="109537" cy="109537"/>
            </a:xfrm>
            <a:prstGeom prst="line">
              <a:avLst/>
            </a:prstGeom>
            <a:noFill/>
            <a:ln w="9525">
              <a:solidFill>
                <a:srgbClr val="000000"/>
              </a:solidFill>
              <a:round/>
              <a:headEnd/>
              <a:tailEnd/>
            </a:ln>
          </p:spPr>
          <p:txBody>
            <a:bodyPr/>
            <a:lstStyle/>
            <a:p>
              <a:endParaRPr lang="en-GB"/>
            </a:p>
          </p:txBody>
        </p:sp>
        <p:sp>
          <p:nvSpPr>
            <p:cNvPr id="44" name="Line 43"/>
            <p:cNvSpPr>
              <a:spLocks noChangeShapeType="1"/>
            </p:cNvSpPr>
            <p:nvPr/>
          </p:nvSpPr>
          <p:spPr bwMode="auto">
            <a:xfrm flipH="1">
              <a:off x="5799138" y="4313238"/>
              <a:ext cx="65087" cy="0"/>
            </a:xfrm>
            <a:prstGeom prst="line">
              <a:avLst/>
            </a:prstGeom>
            <a:noFill/>
            <a:ln w="9525">
              <a:solidFill>
                <a:srgbClr val="000000"/>
              </a:solidFill>
              <a:round/>
              <a:headEnd/>
              <a:tailEnd/>
            </a:ln>
          </p:spPr>
          <p:txBody>
            <a:bodyPr/>
            <a:lstStyle/>
            <a:p>
              <a:endParaRPr lang="en-GB"/>
            </a:p>
          </p:txBody>
        </p:sp>
        <p:sp>
          <p:nvSpPr>
            <p:cNvPr id="45" name="Line 44"/>
            <p:cNvSpPr>
              <a:spLocks noChangeShapeType="1"/>
            </p:cNvSpPr>
            <p:nvPr/>
          </p:nvSpPr>
          <p:spPr bwMode="auto">
            <a:xfrm flipV="1">
              <a:off x="5799138" y="3519488"/>
              <a:ext cx="0" cy="793750"/>
            </a:xfrm>
            <a:prstGeom prst="line">
              <a:avLst/>
            </a:prstGeom>
            <a:noFill/>
            <a:ln w="9525">
              <a:solidFill>
                <a:srgbClr val="000000"/>
              </a:solidFill>
              <a:round/>
              <a:headEnd/>
              <a:tailEnd/>
            </a:ln>
          </p:spPr>
          <p:txBody>
            <a:bodyPr/>
            <a:lstStyle/>
            <a:p>
              <a:endParaRPr lang="en-GB"/>
            </a:p>
          </p:txBody>
        </p:sp>
        <p:sp>
          <p:nvSpPr>
            <p:cNvPr id="46" name="Line 45"/>
            <p:cNvSpPr>
              <a:spLocks noChangeShapeType="1"/>
            </p:cNvSpPr>
            <p:nvPr/>
          </p:nvSpPr>
          <p:spPr bwMode="auto">
            <a:xfrm flipH="1">
              <a:off x="5292725" y="3519488"/>
              <a:ext cx="506413" cy="0"/>
            </a:xfrm>
            <a:prstGeom prst="line">
              <a:avLst/>
            </a:prstGeom>
            <a:noFill/>
            <a:ln w="9525">
              <a:solidFill>
                <a:srgbClr val="000000"/>
              </a:solidFill>
              <a:round/>
              <a:headEnd/>
              <a:tailEnd/>
            </a:ln>
          </p:spPr>
          <p:txBody>
            <a:bodyPr/>
            <a:lstStyle/>
            <a:p>
              <a:endParaRPr lang="en-GB"/>
            </a:p>
          </p:txBody>
        </p:sp>
        <p:sp>
          <p:nvSpPr>
            <p:cNvPr id="47" name="Line 46"/>
            <p:cNvSpPr>
              <a:spLocks noChangeShapeType="1"/>
            </p:cNvSpPr>
            <p:nvPr/>
          </p:nvSpPr>
          <p:spPr bwMode="auto">
            <a:xfrm flipV="1">
              <a:off x="5292725" y="2528888"/>
              <a:ext cx="0" cy="990600"/>
            </a:xfrm>
            <a:prstGeom prst="line">
              <a:avLst/>
            </a:prstGeom>
            <a:noFill/>
            <a:ln w="9525">
              <a:solidFill>
                <a:srgbClr val="000000"/>
              </a:solidFill>
              <a:round/>
              <a:headEnd/>
              <a:tailEnd/>
            </a:ln>
          </p:spPr>
          <p:txBody>
            <a:bodyPr/>
            <a:lstStyle/>
            <a:p>
              <a:endParaRPr lang="en-GB"/>
            </a:p>
          </p:txBody>
        </p:sp>
        <p:sp>
          <p:nvSpPr>
            <p:cNvPr id="48" name="Line 47"/>
            <p:cNvSpPr>
              <a:spLocks noChangeShapeType="1"/>
            </p:cNvSpPr>
            <p:nvPr/>
          </p:nvSpPr>
          <p:spPr bwMode="auto">
            <a:xfrm flipV="1">
              <a:off x="5292725" y="2087563"/>
              <a:ext cx="196850" cy="419100"/>
            </a:xfrm>
            <a:prstGeom prst="line">
              <a:avLst/>
            </a:prstGeom>
            <a:noFill/>
            <a:ln w="9525">
              <a:solidFill>
                <a:srgbClr val="000000"/>
              </a:solidFill>
              <a:round/>
              <a:headEnd/>
              <a:tailEnd/>
            </a:ln>
          </p:spPr>
          <p:txBody>
            <a:bodyPr/>
            <a:lstStyle/>
            <a:p>
              <a:endParaRPr lang="en-GB"/>
            </a:p>
          </p:txBody>
        </p:sp>
        <p:sp>
          <p:nvSpPr>
            <p:cNvPr id="49" name="Line 48"/>
            <p:cNvSpPr>
              <a:spLocks noChangeShapeType="1"/>
            </p:cNvSpPr>
            <p:nvPr/>
          </p:nvSpPr>
          <p:spPr bwMode="auto">
            <a:xfrm>
              <a:off x="5489575" y="2087563"/>
              <a:ext cx="298450" cy="111125"/>
            </a:xfrm>
            <a:prstGeom prst="line">
              <a:avLst/>
            </a:prstGeom>
            <a:noFill/>
            <a:ln w="9525">
              <a:solidFill>
                <a:srgbClr val="000000"/>
              </a:solidFill>
              <a:round/>
              <a:headEnd/>
              <a:tailEnd/>
            </a:ln>
          </p:spPr>
          <p:txBody>
            <a:bodyPr/>
            <a:lstStyle/>
            <a:p>
              <a:endParaRPr lang="en-GB"/>
            </a:p>
          </p:txBody>
        </p:sp>
        <p:sp>
          <p:nvSpPr>
            <p:cNvPr id="50" name="Line 49"/>
            <p:cNvSpPr>
              <a:spLocks noChangeShapeType="1"/>
            </p:cNvSpPr>
            <p:nvPr/>
          </p:nvSpPr>
          <p:spPr bwMode="auto">
            <a:xfrm>
              <a:off x="5788025" y="2198688"/>
              <a:ext cx="0" cy="285750"/>
            </a:xfrm>
            <a:prstGeom prst="line">
              <a:avLst/>
            </a:prstGeom>
            <a:noFill/>
            <a:ln w="9525">
              <a:solidFill>
                <a:srgbClr val="000000"/>
              </a:solidFill>
              <a:round/>
              <a:headEnd/>
              <a:tailEnd/>
            </a:ln>
          </p:spPr>
          <p:txBody>
            <a:bodyPr/>
            <a:lstStyle/>
            <a:p>
              <a:endParaRPr lang="en-GB"/>
            </a:p>
          </p:txBody>
        </p:sp>
        <p:sp>
          <p:nvSpPr>
            <p:cNvPr id="51" name="Line 50"/>
            <p:cNvSpPr>
              <a:spLocks noChangeShapeType="1"/>
            </p:cNvSpPr>
            <p:nvPr/>
          </p:nvSpPr>
          <p:spPr bwMode="auto">
            <a:xfrm flipH="1">
              <a:off x="5676900" y="2484438"/>
              <a:ext cx="111125" cy="0"/>
            </a:xfrm>
            <a:prstGeom prst="line">
              <a:avLst/>
            </a:prstGeom>
            <a:noFill/>
            <a:ln w="9525">
              <a:solidFill>
                <a:srgbClr val="000000"/>
              </a:solidFill>
              <a:round/>
              <a:headEnd/>
              <a:tailEnd/>
            </a:ln>
          </p:spPr>
          <p:txBody>
            <a:bodyPr/>
            <a:lstStyle/>
            <a:p>
              <a:endParaRPr lang="en-GB"/>
            </a:p>
          </p:txBody>
        </p:sp>
        <p:sp>
          <p:nvSpPr>
            <p:cNvPr id="52" name="Line 51"/>
            <p:cNvSpPr>
              <a:spLocks noChangeShapeType="1"/>
            </p:cNvSpPr>
            <p:nvPr/>
          </p:nvSpPr>
          <p:spPr bwMode="auto">
            <a:xfrm>
              <a:off x="5676900" y="2484438"/>
              <a:ext cx="122238" cy="100012"/>
            </a:xfrm>
            <a:prstGeom prst="line">
              <a:avLst/>
            </a:prstGeom>
            <a:noFill/>
            <a:ln w="9525">
              <a:solidFill>
                <a:srgbClr val="000000"/>
              </a:solidFill>
              <a:round/>
              <a:headEnd/>
              <a:tailEnd/>
            </a:ln>
          </p:spPr>
          <p:txBody>
            <a:bodyPr/>
            <a:lstStyle/>
            <a:p>
              <a:endParaRPr lang="en-GB"/>
            </a:p>
          </p:txBody>
        </p:sp>
        <p:sp>
          <p:nvSpPr>
            <p:cNvPr id="53" name="Line 52"/>
            <p:cNvSpPr>
              <a:spLocks noChangeShapeType="1"/>
            </p:cNvSpPr>
            <p:nvPr/>
          </p:nvSpPr>
          <p:spPr bwMode="auto">
            <a:xfrm flipV="1">
              <a:off x="5799138" y="2484438"/>
              <a:ext cx="120650" cy="100012"/>
            </a:xfrm>
            <a:prstGeom prst="line">
              <a:avLst/>
            </a:prstGeom>
            <a:noFill/>
            <a:ln w="9525">
              <a:solidFill>
                <a:srgbClr val="000000"/>
              </a:solidFill>
              <a:round/>
              <a:headEnd/>
              <a:tailEnd/>
            </a:ln>
          </p:spPr>
          <p:txBody>
            <a:bodyPr/>
            <a:lstStyle/>
            <a:p>
              <a:endParaRPr lang="en-GB"/>
            </a:p>
          </p:txBody>
        </p:sp>
        <p:sp>
          <p:nvSpPr>
            <p:cNvPr id="54" name="Line 53"/>
            <p:cNvSpPr>
              <a:spLocks noChangeShapeType="1"/>
            </p:cNvSpPr>
            <p:nvPr/>
          </p:nvSpPr>
          <p:spPr bwMode="auto">
            <a:xfrm flipH="1">
              <a:off x="5864225" y="2484438"/>
              <a:ext cx="55563" cy="0"/>
            </a:xfrm>
            <a:prstGeom prst="line">
              <a:avLst/>
            </a:prstGeom>
            <a:noFill/>
            <a:ln w="9525">
              <a:solidFill>
                <a:srgbClr val="000000"/>
              </a:solidFill>
              <a:round/>
              <a:headEnd/>
              <a:tailEnd/>
            </a:ln>
          </p:spPr>
          <p:txBody>
            <a:bodyPr/>
            <a:lstStyle/>
            <a:p>
              <a:endParaRPr lang="en-GB"/>
            </a:p>
          </p:txBody>
        </p:sp>
        <p:sp>
          <p:nvSpPr>
            <p:cNvPr id="55" name="Line 54"/>
            <p:cNvSpPr>
              <a:spLocks noChangeShapeType="1"/>
            </p:cNvSpPr>
            <p:nvPr/>
          </p:nvSpPr>
          <p:spPr bwMode="auto">
            <a:xfrm flipV="1">
              <a:off x="5864225" y="2232025"/>
              <a:ext cx="0" cy="252413"/>
            </a:xfrm>
            <a:prstGeom prst="line">
              <a:avLst/>
            </a:prstGeom>
            <a:noFill/>
            <a:ln w="9525">
              <a:solidFill>
                <a:srgbClr val="000000"/>
              </a:solidFill>
              <a:round/>
              <a:headEnd/>
              <a:tailEnd/>
            </a:ln>
          </p:spPr>
          <p:txBody>
            <a:bodyPr/>
            <a:lstStyle/>
            <a:p>
              <a:endParaRPr lang="en-GB"/>
            </a:p>
          </p:txBody>
        </p:sp>
        <p:sp>
          <p:nvSpPr>
            <p:cNvPr id="56" name="Line 55"/>
            <p:cNvSpPr>
              <a:spLocks noChangeShapeType="1"/>
            </p:cNvSpPr>
            <p:nvPr/>
          </p:nvSpPr>
          <p:spPr bwMode="auto">
            <a:xfrm flipV="1">
              <a:off x="5864225" y="2098675"/>
              <a:ext cx="704850" cy="133350"/>
            </a:xfrm>
            <a:prstGeom prst="line">
              <a:avLst/>
            </a:prstGeom>
            <a:noFill/>
            <a:ln w="9525">
              <a:solidFill>
                <a:srgbClr val="000000"/>
              </a:solidFill>
              <a:round/>
              <a:headEnd/>
              <a:tailEnd/>
            </a:ln>
          </p:spPr>
          <p:txBody>
            <a:bodyPr/>
            <a:lstStyle/>
            <a:p>
              <a:endParaRPr lang="en-GB"/>
            </a:p>
          </p:txBody>
        </p:sp>
        <p:sp>
          <p:nvSpPr>
            <p:cNvPr id="57" name="Line 56"/>
            <p:cNvSpPr>
              <a:spLocks noChangeShapeType="1"/>
            </p:cNvSpPr>
            <p:nvPr/>
          </p:nvSpPr>
          <p:spPr bwMode="auto">
            <a:xfrm>
              <a:off x="6569075" y="2098675"/>
              <a:ext cx="530225" cy="0"/>
            </a:xfrm>
            <a:prstGeom prst="line">
              <a:avLst/>
            </a:prstGeom>
            <a:noFill/>
            <a:ln w="9525">
              <a:solidFill>
                <a:srgbClr val="000000"/>
              </a:solidFill>
              <a:round/>
              <a:headEnd/>
              <a:tailEnd/>
            </a:ln>
          </p:spPr>
          <p:txBody>
            <a:bodyPr/>
            <a:lstStyle/>
            <a:p>
              <a:endParaRPr lang="en-GB"/>
            </a:p>
          </p:txBody>
        </p:sp>
        <p:sp>
          <p:nvSpPr>
            <p:cNvPr id="58" name="Line 57"/>
            <p:cNvSpPr>
              <a:spLocks noChangeShapeType="1"/>
            </p:cNvSpPr>
            <p:nvPr/>
          </p:nvSpPr>
          <p:spPr bwMode="auto">
            <a:xfrm>
              <a:off x="7099300" y="2098675"/>
              <a:ext cx="0" cy="385763"/>
            </a:xfrm>
            <a:prstGeom prst="line">
              <a:avLst/>
            </a:prstGeom>
            <a:noFill/>
            <a:ln w="9525">
              <a:solidFill>
                <a:srgbClr val="000000"/>
              </a:solidFill>
              <a:round/>
              <a:headEnd/>
              <a:tailEnd/>
            </a:ln>
          </p:spPr>
          <p:txBody>
            <a:bodyPr/>
            <a:lstStyle/>
            <a:p>
              <a:endParaRPr lang="en-GB"/>
            </a:p>
          </p:txBody>
        </p:sp>
        <p:sp>
          <p:nvSpPr>
            <p:cNvPr id="59" name="Line 58"/>
            <p:cNvSpPr>
              <a:spLocks noChangeShapeType="1"/>
            </p:cNvSpPr>
            <p:nvPr/>
          </p:nvSpPr>
          <p:spPr bwMode="auto">
            <a:xfrm flipH="1">
              <a:off x="7021513" y="2484438"/>
              <a:ext cx="77787" cy="0"/>
            </a:xfrm>
            <a:prstGeom prst="line">
              <a:avLst/>
            </a:prstGeom>
            <a:noFill/>
            <a:ln w="9525">
              <a:solidFill>
                <a:srgbClr val="000000"/>
              </a:solidFill>
              <a:round/>
              <a:headEnd/>
              <a:tailEnd/>
            </a:ln>
          </p:spPr>
          <p:txBody>
            <a:bodyPr/>
            <a:lstStyle/>
            <a:p>
              <a:endParaRPr lang="en-GB"/>
            </a:p>
          </p:txBody>
        </p:sp>
        <p:sp>
          <p:nvSpPr>
            <p:cNvPr id="60" name="Line 59"/>
            <p:cNvSpPr>
              <a:spLocks noChangeShapeType="1"/>
            </p:cNvSpPr>
            <p:nvPr/>
          </p:nvSpPr>
          <p:spPr bwMode="auto">
            <a:xfrm>
              <a:off x="7021513" y="2484438"/>
              <a:ext cx="100012" cy="100012"/>
            </a:xfrm>
            <a:prstGeom prst="line">
              <a:avLst/>
            </a:prstGeom>
            <a:noFill/>
            <a:ln w="9525">
              <a:solidFill>
                <a:srgbClr val="000000"/>
              </a:solidFill>
              <a:round/>
              <a:headEnd/>
              <a:tailEnd/>
            </a:ln>
          </p:spPr>
          <p:txBody>
            <a:bodyPr/>
            <a:lstStyle/>
            <a:p>
              <a:endParaRPr lang="en-GB"/>
            </a:p>
          </p:txBody>
        </p:sp>
        <p:sp>
          <p:nvSpPr>
            <p:cNvPr id="61" name="Line 60"/>
            <p:cNvSpPr>
              <a:spLocks noChangeShapeType="1"/>
            </p:cNvSpPr>
            <p:nvPr/>
          </p:nvSpPr>
          <p:spPr bwMode="auto">
            <a:xfrm flipV="1">
              <a:off x="7121525" y="2484438"/>
              <a:ext cx="109538" cy="100012"/>
            </a:xfrm>
            <a:prstGeom prst="line">
              <a:avLst/>
            </a:prstGeom>
            <a:noFill/>
            <a:ln w="9525">
              <a:solidFill>
                <a:srgbClr val="000000"/>
              </a:solidFill>
              <a:round/>
              <a:headEnd/>
              <a:tailEnd/>
            </a:ln>
          </p:spPr>
          <p:txBody>
            <a:bodyPr/>
            <a:lstStyle/>
            <a:p>
              <a:endParaRPr lang="en-GB"/>
            </a:p>
          </p:txBody>
        </p:sp>
        <p:sp>
          <p:nvSpPr>
            <p:cNvPr id="62" name="Line 61"/>
            <p:cNvSpPr>
              <a:spLocks noChangeShapeType="1"/>
            </p:cNvSpPr>
            <p:nvPr/>
          </p:nvSpPr>
          <p:spPr bwMode="auto">
            <a:xfrm flipH="1">
              <a:off x="7164388" y="2484438"/>
              <a:ext cx="66675" cy="0"/>
            </a:xfrm>
            <a:prstGeom prst="line">
              <a:avLst/>
            </a:prstGeom>
            <a:noFill/>
            <a:ln w="9525">
              <a:solidFill>
                <a:srgbClr val="000000"/>
              </a:solidFill>
              <a:round/>
              <a:headEnd/>
              <a:tailEnd/>
            </a:ln>
          </p:spPr>
          <p:txBody>
            <a:bodyPr/>
            <a:lstStyle/>
            <a:p>
              <a:endParaRPr lang="en-GB"/>
            </a:p>
          </p:txBody>
        </p:sp>
        <p:sp>
          <p:nvSpPr>
            <p:cNvPr id="63" name="Line 62"/>
            <p:cNvSpPr>
              <a:spLocks noChangeShapeType="1"/>
            </p:cNvSpPr>
            <p:nvPr/>
          </p:nvSpPr>
          <p:spPr bwMode="auto">
            <a:xfrm flipV="1">
              <a:off x="7164388" y="2000250"/>
              <a:ext cx="0" cy="484188"/>
            </a:xfrm>
            <a:prstGeom prst="line">
              <a:avLst/>
            </a:prstGeom>
            <a:noFill/>
            <a:ln w="9525">
              <a:solidFill>
                <a:srgbClr val="000000"/>
              </a:solidFill>
              <a:round/>
              <a:headEnd/>
              <a:tailEnd/>
            </a:ln>
          </p:spPr>
          <p:txBody>
            <a:bodyPr/>
            <a:lstStyle/>
            <a:p>
              <a:endParaRPr lang="en-GB"/>
            </a:p>
          </p:txBody>
        </p:sp>
        <p:sp>
          <p:nvSpPr>
            <p:cNvPr id="64" name="Line 63"/>
            <p:cNvSpPr>
              <a:spLocks noChangeShapeType="1"/>
            </p:cNvSpPr>
            <p:nvPr/>
          </p:nvSpPr>
          <p:spPr bwMode="auto">
            <a:xfrm flipH="1">
              <a:off x="7054850" y="2000250"/>
              <a:ext cx="109538" cy="0"/>
            </a:xfrm>
            <a:prstGeom prst="line">
              <a:avLst/>
            </a:prstGeom>
            <a:noFill/>
            <a:ln w="9525">
              <a:solidFill>
                <a:srgbClr val="000000"/>
              </a:solidFill>
              <a:round/>
              <a:headEnd/>
              <a:tailEnd/>
            </a:ln>
          </p:spPr>
          <p:txBody>
            <a:bodyPr/>
            <a:lstStyle/>
            <a:p>
              <a:endParaRPr lang="en-GB"/>
            </a:p>
          </p:txBody>
        </p:sp>
        <p:sp>
          <p:nvSpPr>
            <p:cNvPr id="65" name="Line 64"/>
            <p:cNvSpPr>
              <a:spLocks noChangeShapeType="1"/>
            </p:cNvSpPr>
            <p:nvPr/>
          </p:nvSpPr>
          <p:spPr bwMode="auto">
            <a:xfrm>
              <a:off x="6342063" y="2970213"/>
              <a:ext cx="276225" cy="0"/>
            </a:xfrm>
            <a:prstGeom prst="line">
              <a:avLst/>
            </a:prstGeom>
            <a:noFill/>
            <a:ln w="9525">
              <a:solidFill>
                <a:srgbClr val="000000"/>
              </a:solidFill>
              <a:round/>
              <a:headEnd/>
              <a:tailEnd type="triangle" w="med" len="med"/>
            </a:ln>
          </p:spPr>
          <p:txBody>
            <a:bodyPr/>
            <a:lstStyle/>
            <a:p>
              <a:endParaRPr lang="en-GB"/>
            </a:p>
          </p:txBody>
        </p:sp>
        <p:sp>
          <p:nvSpPr>
            <p:cNvPr id="66" name="Line 65"/>
            <p:cNvSpPr>
              <a:spLocks noChangeShapeType="1"/>
            </p:cNvSpPr>
            <p:nvPr/>
          </p:nvSpPr>
          <p:spPr bwMode="auto">
            <a:xfrm>
              <a:off x="8893175" y="2970213"/>
              <a:ext cx="450850" cy="0"/>
            </a:xfrm>
            <a:prstGeom prst="line">
              <a:avLst/>
            </a:prstGeom>
            <a:noFill/>
            <a:ln w="9525">
              <a:solidFill>
                <a:srgbClr val="000000"/>
              </a:solidFill>
              <a:round/>
              <a:headEnd/>
              <a:tailEnd type="triangle" w="med" len="med"/>
            </a:ln>
          </p:spPr>
          <p:txBody>
            <a:bodyPr/>
            <a:lstStyle/>
            <a:p>
              <a:endParaRPr lang="en-GB"/>
            </a:p>
          </p:txBody>
        </p:sp>
        <p:sp>
          <p:nvSpPr>
            <p:cNvPr id="67" name="Line 66"/>
            <p:cNvSpPr>
              <a:spLocks noChangeShapeType="1"/>
            </p:cNvSpPr>
            <p:nvPr/>
          </p:nvSpPr>
          <p:spPr bwMode="auto">
            <a:xfrm>
              <a:off x="5114925" y="2682875"/>
              <a:ext cx="1463675" cy="0"/>
            </a:xfrm>
            <a:prstGeom prst="line">
              <a:avLst/>
            </a:prstGeom>
            <a:noFill/>
            <a:ln w="9525">
              <a:solidFill>
                <a:srgbClr val="000000"/>
              </a:solidFill>
              <a:round/>
              <a:headEnd/>
              <a:tailEnd type="triangle" w="med" len="med"/>
            </a:ln>
          </p:spPr>
          <p:txBody>
            <a:bodyPr/>
            <a:lstStyle/>
            <a:p>
              <a:endParaRPr lang="en-GB"/>
            </a:p>
          </p:txBody>
        </p:sp>
        <p:sp>
          <p:nvSpPr>
            <p:cNvPr id="68" name="Line 67"/>
            <p:cNvSpPr>
              <a:spLocks noChangeShapeType="1"/>
            </p:cNvSpPr>
            <p:nvPr/>
          </p:nvSpPr>
          <p:spPr bwMode="auto">
            <a:xfrm>
              <a:off x="2351088" y="3189288"/>
              <a:ext cx="473075" cy="0"/>
            </a:xfrm>
            <a:prstGeom prst="line">
              <a:avLst/>
            </a:prstGeom>
            <a:noFill/>
            <a:ln w="9525">
              <a:solidFill>
                <a:srgbClr val="000000"/>
              </a:solidFill>
              <a:round/>
              <a:headEnd/>
              <a:tailEnd type="triangle" w="med" len="med"/>
            </a:ln>
          </p:spPr>
          <p:txBody>
            <a:bodyPr/>
            <a:lstStyle/>
            <a:p>
              <a:endParaRPr lang="en-GB"/>
            </a:p>
          </p:txBody>
        </p:sp>
        <p:sp>
          <p:nvSpPr>
            <p:cNvPr id="69" name="Line 68"/>
            <p:cNvSpPr>
              <a:spLocks noChangeShapeType="1"/>
            </p:cNvSpPr>
            <p:nvPr/>
          </p:nvSpPr>
          <p:spPr bwMode="auto">
            <a:xfrm flipV="1">
              <a:off x="2824163" y="2705100"/>
              <a:ext cx="0" cy="363538"/>
            </a:xfrm>
            <a:prstGeom prst="line">
              <a:avLst/>
            </a:prstGeom>
            <a:noFill/>
            <a:ln w="9525">
              <a:solidFill>
                <a:srgbClr val="000000"/>
              </a:solidFill>
              <a:round/>
              <a:headEnd/>
              <a:tailEnd/>
            </a:ln>
          </p:spPr>
          <p:txBody>
            <a:bodyPr/>
            <a:lstStyle/>
            <a:p>
              <a:endParaRPr lang="en-GB"/>
            </a:p>
          </p:txBody>
        </p:sp>
        <p:sp>
          <p:nvSpPr>
            <p:cNvPr id="70" name="Line 69"/>
            <p:cNvSpPr>
              <a:spLocks noChangeShapeType="1"/>
            </p:cNvSpPr>
            <p:nvPr/>
          </p:nvSpPr>
          <p:spPr bwMode="auto">
            <a:xfrm>
              <a:off x="2835275" y="2705100"/>
              <a:ext cx="1003300" cy="0"/>
            </a:xfrm>
            <a:prstGeom prst="line">
              <a:avLst/>
            </a:prstGeom>
            <a:noFill/>
            <a:ln w="9525">
              <a:solidFill>
                <a:srgbClr val="000000"/>
              </a:solidFill>
              <a:round/>
              <a:headEnd/>
              <a:tailEnd type="triangle" w="med" len="med"/>
            </a:ln>
          </p:spPr>
          <p:txBody>
            <a:bodyPr/>
            <a:lstStyle/>
            <a:p>
              <a:endParaRPr lang="en-GB"/>
            </a:p>
          </p:txBody>
        </p:sp>
        <p:sp>
          <p:nvSpPr>
            <p:cNvPr id="71" name="Line 70"/>
            <p:cNvSpPr>
              <a:spLocks noChangeShapeType="1"/>
            </p:cNvSpPr>
            <p:nvPr/>
          </p:nvSpPr>
          <p:spPr bwMode="auto">
            <a:xfrm>
              <a:off x="2824163" y="2859088"/>
              <a:ext cx="1014412" cy="0"/>
            </a:xfrm>
            <a:prstGeom prst="line">
              <a:avLst/>
            </a:prstGeom>
            <a:noFill/>
            <a:ln w="9525">
              <a:solidFill>
                <a:srgbClr val="000000"/>
              </a:solidFill>
              <a:round/>
              <a:headEnd/>
              <a:tailEnd type="triangle" w="med" len="med"/>
            </a:ln>
          </p:spPr>
          <p:txBody>
            <a:bodyPr/>
            <a:lstStyle/>
            <a:p>
              <a:endParaRPr lang="en-GB"/>
            </a:p>
          </p:txBody>
        </p:sp>
        <p:sp>
          <p:nvSpPr>
            <p:cNvPr id="72" name="Line 71"/>
            <p:cNvSpPr>
              <a:spLocks noChangeShapeType="1"/>
            </p:cNvSpPr>
            <p:nvPr/>
          </p:nvSpPr>
          <p:spPr bwMode="auto">
            <a:xfrm>
              <a:off x="2835275" y="3013075"/>
              <a:ext cx="1003300" cy="0"/>
            </a:xfrm>
            <a:prstGeom prst="line">
              <a:avLst/>
            </a:prstGeom>
            <a:noFill/>
            <a:ln w="9525">
              <a:solidFill>
                <a:srgbClr val="000000"/>
              </a:solidFill>
              <a:round/>
              <a:headEnd/>
              <a:tailEnd type="triangle" w="med" len="med"/>
            </a:ln>
          </p:spPr>
          <p:txBody>
            <a:bodyPr/>
            <a:lstStyle/>
            <a:p>
              <a:endParaRPr lang="en-GB"/>
            </a:p>
          </p:txBody>
        </p:sp>
        <p:sp>
          <p:nvSpPr>
            <p:cNvPr id="73" name="Line 72"/>
            <p:cNvSpPr>
              <a:spLocks noChangeShapeType="1"/>
            </p:cNvSpPr>
            <p:nvPr/>
          </p:nvSpPr>
          <p:spPr bwMode="auto">
            <a:xfrm>
              <a:off x="3838575" y="3013075"/>
              <a:ext cx="263525" cy="0"/>
            </a:xfrm>
            <a:prstGeom prst="line">
              <a:avLst/>
            </a:prstGeom>
            <a:noFill/>
            <a:ln w="9525">
              <a:solidFill>
                <a:srgbClr val="000000"/>
              </a:solidFill>
              <a:round/>
              <a:headEnd/>
              <a:tailEnd type="triangle" w="med" len="med"/>
            </a:ln>
          </p:spPr>
          <p:txBody>
            <a:bodyPr/>
            <a:lstStyle/>
            <a:p>
              <a:endParaRPr lang="en-GB"/>
            </a:p>
          </p:txBody>
        </p:sp>
        <p:sp>
          <p:nvSpPr>
            <p:cNvPr id="74" name="Line 73"/>
            <p:cNvSpPr>
              <a:spLocks noChangeShapeType="1"/>
            </p:cNvSpPr>
            <p:nvPr/>
          </p:nvSpPr>
          <p:spPr bwMode="auto">
            <a:xfrm>
              <a:off x="3825875" y="2859088"/>
              <a:ext cx="276225" cy="0"/>
            </a:xfrm>
            <a:prstGeom prst="line">
              <a:avLst/>
            </a:prstGeom>
            <a:noFill/>
            <a:ln w="9525">
              <a:solidFill>
                <a:srgbClr val="000000"/>
              </a:solidFill>
              <a:round/>
              <a:headEnd/>
              <a:tailEnd type="triangle" w="med" len="med"/>
            </a:ln>
          </p:spPr>
          <p:txBody>
            <a:bodyPr/>
            <a:lstStyle/>
            <a:p>
              <a:endParaRPr lang="en-GB"/>
            </a:p>
          </p:txBody>
        </p:sp>
        <p:sp>
          <p:nvSpPr>
            <p:cNvPr id="75" name="Line 74"/>
            <p:cNvSpPr>
              <a:spLocks noChangeShapeType="1"/>
            </p:cNvSpPr>
            <p:nvPr/>
          </p:nvSpPr>
          <p:spPr bwMode="auto">
            <a:xfrm>
              <a:off x="3838575" y="2705100"/>
              <a:ext cx="263525" cy="0"/>
            </a:xfrm>
            <a:prstGeom prst="line">
              <a:avLst/>
            </a:prstGeom>
            <a:noFill/>
            <a:ln w="9525">
              <a:solidFill>
                <a:srgbClr val="000000"/>
              </a:solidFill>
              <a:round/>
              <a:headEnd/>
              <a:tailEnd type="triangle" w="med" len="med"/>
            </a:ln>
          </p:spPr>
          <p:txBody>
            <a:bodyPr/>
            <a:lstStyle/>
            <a:p>
              <a:endParaRPr lang="en-GB"/>
            </a:p>
          </p:txBody>
        </p:sp>
        <p:sp>
          <p:nvSpPr>
            <p:cNvPr id="76" name="Line 75"/>
            <p:cNvSpPr>
              <a:spLocks noChangeShapeType="1"/>
            </p:cNvSpPr>
            <p:nvPr/>
          </p:nvSpPr>
          <p:spPr bwMode="auto">
            <a:xfrm flipV="1">
              <a:off x="4630738" y="3311525"/>
              <a:ext cx="0" cy="1927225"/>
            </a:xfrm>
            <a:prstGeom prst="line">
              <a:avLst/>
            </a:prstGeom>
            <a:noFill/>
            <a:ln w="9525">
              <a:solidFill>
                <a:srgbClr val="000000"/>
              </a:solidFill>
              <a:round/>
              <a:headEnd/>
              <a:tailEnd type="triangle" w="med" len="med"/>
            </a:ln>
          </p:spPr>
          <p:txBody>
            <a:bodyPr/>
            <a:lstStyle/>
            <a:p>
              <a:endParaRPr lang="en-GB"/>
            </a:p>
          </p:txBody>
        </p:sp>
        <p:sp>
          <p:nvSpPr>
            <p:cNvPr id="77" name="Line 76"/>
            <p:cNvSpPr>
              <a:spLocks noChangeShapeType="1"/>
            </p:cNvSpPr>
            <p:nvPr/>
          </p:nvSpPr>
          <p:spPr bwMode="auto">
            <a:xfrm>
              <a:off x="4960938" y="4797425"/>
              <a:ext cx="0" cy="441325"/>
            </a:xfrm>
            <a:prstGeom prst="line">
              <a:avLst/>
            </a:prstGeom>
            <a:noFill/>
            <a:ln w="9525">
              <a:solidFill>
                <a:srgbClr val="000000"/>
              </a:solidFill>
              <a:round/>
              <a:headEnd/>
              <a:tailEnd type="triangle" w="med" len="med"/>
            </a:ln>
          </p:spPr>
          <p:txBody>
            <a:bodyPr/>
            <a:lstStyle/>
            <a:p>
              <a:endParaRPr lang="en-GB"/>
            </a:p>
          </p:txBody>
        </p:sp>
        <p:sp>
          <p:nvSpPr>
            <p:cNvPr id="78" name="Line 77"/>
            <p:cNvSpPr>
              <a:spLocks noChangeShapeType="1"/>
            </p:cNvSpPr>
            <p:nvPr/>
          </p:nvSpPr>
          <p:spPr bwMode="auto">
            <a:xfrm flipV="1">
              <a:off x="6062663" y="4962525"/>
              <a:ext cx="0" cy="463550"/>
            </a:xfrm>
            <a:prstGeom prst="line">
              <a:avLst/>
            </a:prstGeom>
            <a:noFill/>
            <a:ln w="9525">
              <a:solidFill>
                <a:srgbClr val="000000"/>
              </a:solidFill>
              <a:round/>
              <a:headEnd/>
              <a:tailEnd type="triangle" w="med" len="med"/>
            </a:ln>
          </p:spPr>
          <p:txBody>
            <a:bodyPr/>
            <a:lstStyle/>
            <a:p>
              <a:endParaRPr lang="en-GB"/>
            </a:p>
          </p:txBody>
        </p:sp>
        <p:sp>
          <p:nvSpPr>
            <p:cNvPr id="79" name="Line 78"/>
            <p:cNvSpPr>
              <a:spLocks noChangeShapeType="1"/>
            </p:cNvSpPr>
            <p:nvPr/>
          </p:nvSpPr>
          <p:spPr bwMode="auto">
            <a:xfrm>
              <a:off x="6002338" y="3538538"/>
              <a:ext cx="0" cy="863600"/>
            </a:xfrm>
            <a:prstGeom prst="line">
              <a:avLst/>
            </a:prstGeom>
            <a:noFill/>
            <a:ln w="9525">
              <a:solidFill>
                <a:srgbClr val="000000"/>
              </a:solidFill>
              <a:round/>
              <a:headEnd/>
              <a:tailEnd type="triangle" w="med" len="med"/>
            </a:ln>
          </p:spPr>
          <p:txBody>
            <a:bodyPr/>
            <a:lstStyle/>
            <a:p>
              <a:endParaRPr lang="en-GB"/>
            </a:p>
          </p:txBody>
        </p:sp>
        <p:sp>
          <p:nvSpPr>
            <p:cNvPr id="80" name="Line 79"/>
            <p:cNvSpPr>
              <a:spLocks noChangeShapeType="1"/>
            </p:cNvSpPr>
            <p:nvPr/>
          </p:nvSpPr>
          <p:spPr bwMode="auto">
            <a:xfrm flipV="1">
              <a:off x="6218238" y="3475038"/>
              <a:ext cx="0" cy="935037"/>
            </a:xfrm>
            <a:prstGeom prst="line">
              <a:avLst/>
            </a:prstGeom>
            <a:noFill/>
            <a:ln w="9525">
              <a:solidFill>
                <a:srgbClr val="000000"/>
              </a:solidFill>
              <a:round/>
              <a:headEnd/>
              <a:tailEnd type="triangle" w="med" len="med"/>
            </a:ln>
          </p:spPr>
          <p:txBody>
            <a:bodyPr/>
            <a:lstStyle/>
            <a:p>
              <a:endParaRPr lang="en-GB"/>
            </a:p>
          </p:txBody>
        </p:sp>
        <p:sp>
          <p:nvSpPr>
            <p:cNvPr id="81" name="Line 80"/>
            <p:cNvSpPr>
              <a:spLocks noChangeShapeType="1"/>
            </p:cNvSpPr>
            <p:nvPr/>
          </p:nvSpPr>
          <p:spPr bwMode="auto">
            <a:xfrm>
              <a:off x="4960938" y="4797425"/>
              <a:ext cx="606425" cy="0"/>
            </a:xfrm>
            <a:prstGeom prst="line">
              <a:avLst/>
            </a:prstGeom>
            <a:noFill/>
            <a:ln w="9525">
              <a:solidFill>
                <a:srgbClr val="000000"/>
              </a:solidFill>
              <a:round/>
              <a:headEnd/>
              <a:tailEnd/>
            </a:ln>
          </p:spPr>
          <p:txBody>
            <a:bodyPr/>
            <a:lstStyle/>
            <a:p>
              <a:endParaRPr lang="en-GB"/>
            </a:p>
          </p:txBody>
        </p:sp>
        <p:sp>
          <p:nvSpPr>
            <p:cNvPr id="82" name="Line 81"/>
            <p:cNvSpPr>
              <a:spLocks noChangeShapeType="1"/>
            </p:cNvSpPr>
            <p:nvPr/>
          </p:nvSpPr>
          <p:spPr bwMode="auto">
            <a:xfrm flipH="1">
              <a:off x="5292725" y="5448300"/>
              <a:ext cx="769938" cy="0"/>
            </a:xfrm>
            <a:prstGeom prst="line">
              <a:avLst/>
            </a:prstGeom>
            <a:noFill/>
            <a:ln w="9525">
              <a:solidFill>
                <a:srgbClr val="000000"/>
              </a:solidFill>
              <a:round/>
              <a:headEnd/>
              <a:tailEnd/>
            </a:ln>
          </p:spPr>
          <p:txBody>
            <a:bodyPr/>
            <a:lstStyle/>
            <a:p>
              <a:endParaRPr lang="en-GB"/>
            </a:p>
          </p:txBody>
        </p:sp>
        <p:sp>
          <p:nvSpPr>
            <p:cNvPr id="83" name="Line 82"/>
            <p:cNvSpPr>
              <a:spLocks noChangeShapeType="1"/>
            </p:cNvSpPr>
            <p:nvPr/>
          </p:nvSpPr>
          <p:spPr bwMode="auto">
            <a:xfrm flipH="1">
              <a:off x="6316663" y="6137275"/>
              <a:ext cx="660400" cy="0"/>
            </a:xfrm>
            <a:prstGeom prst="line">
              <a:avLst/>
            </a:prstGeom>
            <a:noFill/>
            <a:ln w="9525">
              <a:solidFill>
                <a:srgbClr val="000000"/>
              </a:solidFill>
              <a:round/>
              <a:headEnd/>
              <a:tailEnd type="triangle" w="med" len="med"/>
            </a:ln>
          </p:spPr>
          <p:txBody>
            <a:bodyPr/>
            <a:lstStyle/>
            <a:p>
              <a:endParaRPr lang="en-GB"/>
            </a:p>
          </p:txBody>
        </p:sp>
        <p:sp>
          <p:nvSpPr>
            <p:cNvPr id="84" name="Line 83"/>
            <p:cNvSpPr>
              <a:spLocks noChangeShapeType="1"/>
            </p:cNvSpPr>
            <p:nvPr/>
          </p:nvSpPr>
          <p:spPr bwMode="auto">
            <a:xfrm flipH="1">
              <a:off x="3397250" y="6137275"/>
              <a:ext cx="539750" cy="0"/>
            </a:xfrm>
            <a:prstGeom prst="line">
              <a:avLst/>
            </a:prstGeom>
            <a:noFill/>
            <a:ln w="9525">
              <a:solidFill>
                <a:srgbClr val="000000"/>
              </a:solidFill>
              <a:round/>
              <a:headEnd/>
              <a:tailEnd type="triangle" w="med" len="med"/>
            </a:ln>
          </p:spPr>
          <p:txBody>
            <a:bodyPr/>
            <a:lstStyle/>
            <a:p>
              <a:endParaRPr lang="en-GB"/>
            </a:p>
          </p:txBody>
        </p:sp>
        <p:sp>
          <p:nvSpPr>
            <p:cNvPr id="85" name="Text Box 84"/>
            <p:cNvSpPr txBox="1">
              <a:spLocks noChangeArrowheads="1"/>
            </p:cNvSpPr>
            <p:nvPr/>
          </p:nvSpPr>
          <p:spPr bwMode="auto">
            <a:xfrm>
              <a:off x="5473700" y="5616575"/>
              <a:ext cx="914400" cy="407988"/>
            </a:xfrm>
            <a:prstGeom prst="rect">
              <a:avLst/>
            </a:prstGeom>
            <a:noFill/>
            <a:ln w="9525">
              <a:noFill/>
              <a:miter lim="800000"/>
              <a:headEnd/>
              <a:tailEnd/>
            </a:ln>
          </p:spPr>
          <p:txBody>
            <a:bodyPr/>
            <a:lstStyle/>
            <a:p>
              <a:pPr algn="ctr" eaLnBrk="1" hangingPunct="1"/>
              <a:r>
                <a:rPr lang="en-US" sz="1200"/>
                <a:t>Memory</a:t>
              </a:r>
              <a:endParaRPr lang="en-GB" sz="2400">
                <a:latin typeface="Times New Roman" pitchFamily="18" charset="0"/>
              </a:endParaRPr>
            </a:p>
          </p:txBody>
        </p:sp>
        <p:sp>
          <p:nvSpPr>
            <p:cNvPr id="86" name="Line 85"/>
            <p:cNvSpPr>
              <a:spLocks noChangeShapeType="1"/>
            </p:cNvSpPr>
            <p:nvPr/>
          </p:nvSpPr>
          <p:spPr bwMode="auto">
            <a:xfrm>
              <a:off x="5065713" y="2970213"/>
              <a:ext cx="360362" cy="0"/>
            </a:xfrm>
            <a:prstGeom prst="line">
              <a:avLst/>
            </a:prstGeom>
            <a:noFill/>
            <a:ln w="9525">
              <a:solidFill>
                <a:srgbClr val="000000"/>
              </a:solidFill>
              <a:round/>
              <a:headEnd/>
              <a:tailEnd type="triangle" w="med" len="med"/>
            </a:ln>
          </p:spPr>
          <p:txBody>
            <a:bodyPr/>
            <a:lstStyle/>
            <a:p>
              <a:endParaRPr lang="en-GB"/>
            </a:p>
          </p:txBody>
        </p:sp>
        <p:sp>
          <p:nvSpPr>
            <p:cNvPr id="87" name="Text Box 86"/>
            <p:cNvSpPr txBox="1">
              <a:spLocks noChangeArrowheads="1"/>
            </p:cNvSpPr>
            <p:nvPr/>
          </p:nvSpPr>
          <p:spPr bwMode="auto">
            <a:xfrm>
              <a:off x="6578600" y="2609850"/>
              <a:ext cx="914400" cy="731838"/>
            </a:xfrm>
            <a:prstGeom prst="rect">
              <a:avLst/>
            </a:prstGeom>
            <a:solidFill>
              <a:srgbClr val="FFFFFF"/>
            </a:solidFill>
            <a:ln w="9525">
              <a:solidFill>
                <a:srgbClr val="000000"/>
              </a:solidFill>
              <a:miter lim="800000"/>
              <a:headEnd/>
              <a:tailEnd/>
            </a:ln>
          </p:spPr>
          <p:txBody>
            <a:bodyPr/>
            <a:lstStyle/>
            <a:p>
              <a:pPr algn="ctr" eaLnBrk="1" hangingPunct="1"/>
              <a:r>
                <a:rPr lang="en-US" sz="1200" dirty="0"/>
                <a:t>Response selection</a:t>
              </a:r>
              <a:endParaRPr lang="en-GB" sz="2400" dirty="0">
                <a:latin typeface="Times New Roman" pitchFamily="18" charset="0"/>
              </a:endParaRPr>
            </a:p>
          </p:txBody>
        </p:sp>
        <p:sp>
          <p:nvSpPr>
            <p:cNvPr id="88" name="Line 87"/>
            <p:cNvSpPr>
              <a:spLocks noChangeShapeType="1"/>
            </p:cNvSpPr>
            <p:nvPr/>
          </p:nvSpPr>
          <p:spPr bwMode="auto">
            <a:xfrm>
              <a:off x="7500938" y="2970213"/>
              <a:ext cx="450850" cy="0"/>
            </a:xfrm>
            <a:prstGeom prst="line">
              <a:avLst/>
            </a:prstGeom>
            <a:noFill/>
            <a:ln w="9525">
              <a:solidFill>
                <a:srgbClr val="000000"/>
              </a:solidFill>
              <a:round/>
              <a:headEnd/>
              <a:tailEnd type="triangle" w="med" len="med"/>
            </a:ln>
          </p:spPr>
          <p:txBody>
            <a:bodyPr/>
            <a:lstStyle/>
            <a:p>
              <a:endParaRPr lang="en-GB"/>
            </a:p>
          </p:txBody>
        </p:sp>
        <p:sp>
          <p:nvSpPr>
            <p:cNvPr id="89" name="Text Box 6">
              <a:extLst>
                <a:ext uri="{FF2B5EF4-FFF2-40B4-BE49-F238E27FC236}">
                  <a16:creationId xmlns:a16="http://schemas.microsoft.com/office/drawing/2014/main" id="{54A53005-3567-4292-A6C0-188D4D95EC0C}"/>
                </a:ext>
              </a:extLst>
            </p:cNvPr>
            <p:cNvSpPr txBox="1">
              <a:spLocks noChangeArrowheads="1"/>
            </p:cNvSpPr>
            <p:nvPr/>
          </p:nvSpPr>
          <p:spPr bwMode="auto">
            <a:xfrm>
              <a:off x="9139237" y="2992439"/>
              <a:ext cx="914400" cy="407987"/>
            </a:xfrm>
            <a:prstGeom prst="rect">
              <a:avLst/>
            </a:prstGeom>
            <a:solidFill>
              <a:srgbClr val="FFFFFF"/>
            </a:solidFill>
            <a:ln w="9525">
              <a:noFill/>
              <a:miter lim="800000"/>
              <a:headEnd/>
              <a:tailEnd/>
            </a:ln>
          </p:spPr>
          <p:txBody>
            <a:bodyPr/>
            <a:lstStyle/>
            <a:p>
              <a:pPr algn="ctr" eaLnBrk="1" hangingPunct="1"/>
              <a:r>
                <a:rPr lang="en-US" sz="1200" dirty="0"/>
                <a:t>Response</a:t>
              </a:r>
              <a:endParaRPr lang="en-GB" sz="2400" dirty="0">
                <a:latin typeface="Times New Roman" pitchFamily="18" charset="0"/>
              </a:endParaRPr>
            </a:p>
          </p:txBody>
        </p:sp>
      </p:grpSp>
    </p:spTree>
    <p:extLst>
      <p:ext uri="{BB962C8B-B14F-4D97-AF65-F5344CB8AC3E}">
        <p14:creationId xmlns:p14="http://schemas.microsoft.com/office/powerpoint/2010/main" val="154292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Attention - </a:t>
            </a:r>
            <a:r>
              <a:rPr lang="en-GB" i="1" dirty="0"/>
              <a:t>definitions</a:t>
            </a:r>
            <a:endParaRPr lang="en-GB" sz="1600" i="1" dirty="0">
              <a:solidFill>
                <a:srgbClr val="FF0000"/>
              </a:solidFill>
            </a:endParaRPr>
          </a:p>
        </p:txBody>
      </p:sp>
      <p:sp>
        <p:nvSpPr>
          <p:cNvPr id="3" name="Rectangle 2"/>
          <p:cNvSpPr/>
          <p:nvPr/>
        </p:nvSpPr>
        <p:spPr>
          <a:xfrm>
            <a:off x="314035" y="1396162"/>
            <a:ext cx="11249891" cy="4832092"/>
          </a:xfrm>
          <a:prstGeom prst="rect">
            <a:avLst/>
          </a:prstGeom>
        </p:spPr>
        <p:txBody>
          <a:bodyPr wrap="square">
            <a:spAutoFit/>
          </a:bodyPr>
          <a:lstStyle/>
          <a:p>
            <a:pPr fontAlgn="base"/>
            <a:r>
              <a:rPr lang="en-GB" sz="2800" i="1" dirty="0">
                <a:solidFill>
                  <a:schemeClr val="tx2"/>
                </a:solidFill>
                <a:latin typeface="Arial" panose="020B0604020202020204" pitchFamily="34" charset="0"/>
              </a:rPr>
              <a:t>Introduction</a:t>
            </a:r>
            <a:r>
              <a:rPr lang="en-US" sz="2800" dirty="0">
                <a:solidFill>
                  <a:schemeClr val="tx2"/>
                </a:solidFill>
                <a:latin typeface="Arial" panose="020B0604020202020204" pitchFamily="34" charset="0"/>
              </a:rPr>
              <a:t>​</a:t>
            </a:r>
          </a:p>
          <a:p>
            <a:pPr marL="285750" indent="-285750" fontAlgn="base">
              <a:buFont typeface="Arial" panose="020B0604020202020204" pitchFamily="34" charset="0"/>
              <a:buChar char="•"/>
            </a:pPr>
            <a:r>
              <a:rPr lang="en-GB" sz="2800" dirty="0">
                <a:solidFill>
                  <a:schemeClr val="tx2"/>
                </a:solidFill>
                <a:latin typeface="Arial" panose="020B0604020202020204" pitchFamily="34" charset="0"/>
              </a:rPr>
              <a:t>Humans have several channels of sensory input</a:t>
            </a:r>
            <a:r>
              <a:rPr lang="en-US" sz="2800" dirty="0">
                <a:solidFill>
                  <a:schemeClr val="tx2"/>
                </a:solidFill>
                <a:latin typeface="Arial" panose="020B0604020202020204" pitchFamily="34" charset="0"/>
              </a:rPr>
              <a:t>​</a:t>
            </a:r>
          </a:p>
          <a:p>
            <a:pPr marL="285750" indent="-285750" fontAlgn="base">
              <a:buFont typeface="Arial" panose="020B0604020202020204" pitchFamily="34" charset="0"/>
              <a:buChar char="•"/>
            </a:pPr>
            <a:r>
              <a:rPr lang="en-GB" sz="2800" dirty="0">
                <a:solidFill>
                  <a:schemeClr val="tx2"/>
                </a:solidFill>
                <a:latin typeface="Arial" panose="020B0604020202020204" pitchFamily="34" charset="0"/>
              </a:rPr>
              <a:t>One input channel can receive many pieces of information​</a:t>
            </a:r>
          </a:p>
          <a:p>
            <a:pPr fontAlgn="base"/>
            <a:r>
              <a:rPr lang="en-GB" sz="2800" i="1" dirty="0">
                <a:solidFill>
                  <a:schemeClr val="tx2"/>
                </a:solidFill>
                <a:latin typeface="Arial" panose="020B0604020202020204" pitchFamily="34" charset="0"/>
              </a:rPr>
              <a:t>Definitions</a:t>
            </a:r>
            <a:r>
              <a:rPr lang="en-US" sz="2800" dirty="0">
                <a:solidFill>
                  <a:schemeClr val="tx2"/>
                </a:solidFill>
                <a:latin typeface="Arial" panose="020B0604020202020204" pitchFamily="34" charset="0"/>
              </a:rPr>
              <a:t>​</a:t>
            </a:r>
          </a:p>
          <a:p>
            <a:pPr marL="285750" indent="-285750" fontAlgn="base">
              <a:buFont typeface="Arial" panose="020B0604020202020204" pitchFamily="34" charset="0"/>
              <a:buChar char="•"/>
            </a:pPr>
            <a:r>
              <a:rPr lang="en-GB" sz="2800" dirty="0">
                <a:solidFill>
                  <a:schemeClr val="tx2"/>
                </a:solidFill>
                <a:latin typeface="Arial" panose="020B0604020202020204" pitchFamily="34" charset="0"/>
              </a:rPr>
              <a:t>No precise definition available</a:t>
            </a:r>
            <a:r>
              <a:rPr lang="en-US" sz="2800" dirty="0">
                <a:solidFill>
                  <a:schemeClr val="tx2"/>
                </a:solidFill>
                <a:latin typeface="Arial" panose="020B0604020202020204" pitchFamily="34" charset="0"/>
              </a:rPr>
              <a:t>​</a:t>
            </a:r>
          </a:p>
          <a:p>
            <a:pPr marL="285750" indent="-285750" fontAlgn="base">
              <a:buFont typeface="Arial" panose="020B0604020202020204" pitchFamily="34" charset="0"/>
              <a:buChar char="•"/>
            </a:pPr>
            <a:r>
              <a:rPr lang="en-GB" sz="2800" dirty="0">
                <a:solidFill>
                  <a:schemeClr val="tx2"/>
                </a:solidFill>
                <a:latin typeface="Arial" panose="020B0604020202020204" pitchFamily="34" charset="0"/>
              </a:rPr>
              <a:t>Concept of “selectivity”, focus of mental effort</a:t>
            </a:r>
            <a:r>
              <a:rPr lang="en-US" sz="2800" dirty="0">
                <a:solidFill>
                  <a:schemeClr val="tx2"/>
                </a:solidFill>
                <a:latin typeface="Arial" panose="020B0604020202020204" pitchFamily="34" charset="0"/>
              </a:rPr>
              <a:t>​</a:t>
            </a:r>
          </a:p>
          <a:p>
            <a:pPr marL="285750" indent="-285750" fontAlgn="base">
              <a:buFont typeface="Arial" panose="020B0604020202020204" pitchFamily="34" charset="0"/>
              <a:buChar char="•"/>
            </a:pPr>
            <a:r>
              <a:rPr lang="en-GB" sz="2800" dirty="0">
                <a:solidFill>
                  <a:schemeClr val="tx2"/>
                </a:solidFill>
                <a:latin typeface="Arial" panose="020B0604020202020204" pitchFamily="34" charset="0"/>
              </a:rPr>
              <a:t>Cognitive process involved in shift of mental effort</a:t>
            </a:r>
            <a:r>
              <a:rPr lang="en-US" sz="2800" dirty="0">
                <a:solidFill>
                  <a:schemeClr val="tx2"/>
                </a:solidFill>
                <a:latin typeface="Arial" panose="020B0604020202020204" pitchFamily="34" charset="0"/>
              </a:rPr>
              <a:t>​</a:t>
            </a:r>
          </a:p>
          <a:p>
            <a:pPr marL="285750" indent="-285750" fontAlgn="base">
              <a:buFont typeface="Arial" panose="020B0604020202020204" pitchFamily="34" charset="0"/>
              <a:buChar char="•"/>
            </a:pPr>
            <a:r>
              <a:rPr lang="en-GB" sz="2800" dirty="0">
                <a:solidFill>
                  <a:schemeClr val="tx2"/>
                </a:solidFill>
                <a:latin typeface="Arial" panose="020B0604020202020204" pitchFamily="34" charset="0"/>
              </a:rPr>
              <a:t>It is possible to (apparently) concentrate on more than one thing at a time</a:t>
            </a:r>
            <a:r>
              <a:rPr lang="en-US" sz="2800" dirty="0">
                <a:solidFill>
                  <a:schemeClr val="tx2"/>
                </a:solidFill>
                <a:latin typeface="Arial" panose="020B0604020202020204" pitchFamily="34" charset="0"/>
              </a:rPr>
              <a:t>​</a:t>
            </a:r>
          </a:p>
          <a:p>
            <a:pPr marL="285750" indent="-285750" fontAlgn="base">
              <a:buFont typeface="Arial" panose="020B0604020202020204" pitchFamily="34" charset="0"/>
              <a:buChar char="•"/>
            </a:pPr>
            <a:r>
              <a:rPr lang="en-GB" sz="2800" dirty="0">
                <a:solidFill>
                  <a:schemeClr val="tx2"/>
                </a:solidFill>
                <a:latin typeface="Arial" panose="020B0604020202020204" pitchFamily="34" charset="0"/>
              </a:rPr>
              <a:t>Not always conscious of making decision about where attention should be focussed</a:t>
            </a:r>
            <a:endParaRPr lang="en-US" sz="2800" b="0" i="0" dirty="0">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698426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Attention – different types</a:t>
            </a:r>
            <a:endParaRPr lang="en-GB" sz="1600" dirty="0">
              <a:solidFill>
                <a:srgbClr val="FF0000"/>
              </a:solidFill>
            </a:endParaRPr>
          </a:p>
        </p:txBody>
      </p:sp>
      <p:graphicFrame>
        <p:nvGraphicFramePr>
          <p:cNvPr id="13" name="Table 3" title="imgae showing different types of attention">
            <a:extLst>
              <a:ext uri="{FF2B5EF4-FFF2-40B4-BE49-F238E27FC236}">
                <a16:creationId xmlns:a16="http://schemas.microsoft.com/office/drawing/2014/main" id="{F66CC86B-5FEF-4EC8-8C1F-3C5DA0A8512A}"/>
              </a:ext>
            </a:extLst>
          </p:cNvPr>
          <p:cNvGraphicFramePr>
            <a:graphicFrameLocks noGrp="1"/>
          </p:cNvGraphicFramePr>
          <p:nvPr>
            <p:extLst>
              <p:ext uri="{D42A27DB-BD31-4B8C-83A1-F6EECF244321}">
                <p14:modId xmlns:p14="http://schemas.microsoft.com/office/powerpoint/2010/main" val="3541168361"/>
              </p:ext>
            </p:extLst>
          </p:nvPr>
        </p:nvGraphicFramePr>
        <p:xfrm>
          <a:off x="2551196" y="1290277"/>
          <a:ext cx="6552728" cy="5323667"/>
        </p:xfrm>
        <a:graphic>
          <a:graphicData uri="http://schemas.openxmlformats.org/drawingml/2006/table">
            <a:tbl>
              <a:tblPr firstRow="1" bandRow="1">
                <a:tableStyleId>{5C22544A-7EE6-4342-B048-85BDC9FD1C3A}</a:tableStyleId>
              </a:tblPr>
              <a:tblGrid>
                <a:gridCol w="3276364">
                  <a:extLst>
                    <a:ext uri="{9D8B030D-6E8A-4147-A177-3AD203B41FA5}">
                      <a16:colId xmlns:a16="http://schemas.microsoft.com/office/drawing/2014/main" val="2231246259"/>
                    </a:ext>
                  </a:extLst>
                </a:gridCol>
                <a:gridCol w="3276364">
                  <a:extLst>
                    <a:ext uri="{9D8B030D-6E8A-4147-A177-3AD203B41FA5}">
                      <a16:colId xmlns:a16="http://schemas.microsoft.com/office/drawing/2014/main" val="499488614"/>
                    </a:ext>
                  </a:extLst>
                </a:gridCol>
              </a:tblGrid>
              <a:tr h="2516192">
                <a:tc>
                  <a:txBody>
                    <a:bodyPr/>
                    <a:lstStyle/>
                    <a:p>
                      <a:pPr eaLnBrk="1" hangingPunct="1">
                        <a:lnSpc>
                          <a:spcPct val="80000"/>
                        </a:lnSpc>
                      </a:pPr>
                      <a:r>
                        <a:rPr lang="en-GB" sz="2000" i="1" dirty="0"/>
                        <a:t>Selective attention</a:t>
                      </a:r>
                    </a:p>
                    <a:p>
                      <a:pPr lvl="1" eaLnBrk="1" hangingPunct="1">
                        <a:lnSpc>
                          <a:spcPct val="80000"/>
                        </a:lnSpc>
                      </a:pPr>
                      <a:r>
                        <a:rPr lang="en-GB" sz="1200" dirty="0"/>
                        <a:t>Our ability to selectively attend to a stimuli while ignoring irrelevant stimuli. </a:t>
                      </a:r>
                      <a:endParaRPr lang="en-US" sz="1200" dirty="0"/>
                    </a:p>
                  </a:txBody>
                  <a:tcPr/>
                </a:tc>
                <a:tc>
                  <a:txBody>
                    <a:bodyPr/>
                    <a:lstStyle/>
                    <a:p>
                      <a:pPr eaLnBrk="1" hangingPunct="1">
                        <a:lnSpc>
                          <a:spcPct val="80000"/>
                        </a:lnSpc>
                      </a:pPr>
                      <a:r>
                        <a:rPr lang="en-GB" sz="2000" i="1" dirty="0"/>
                        <a:t>Focused attention</a:t>
                      </a:r>
                    </a:p>
                    <a:p>
                      <a:pPr lvl="1" eaLnBrk="1" hangingPunct="1">
                        <a:lnSpc>
                          <a:spcPct val="80000"/>
                        </a:lnSpc>
                      </a:pPr>
                      <a:r>
                        <a:rPr lang="en-GB" sz="1200" dirty="0"/>
                        <a:t>Our ability to have our attention “caught” by a specific stimulus; ability to concentrate on </a:t>
                      </a:r>
                      <a:r>
                        <a:rPr lang="en-GB" sz="1200"/>
                        <a:t>a stimulus.  </a:t>
                      </a:r>
                      <a:endParaRPr lang="en-GB" sz="1200" i="1" dirty="0"/>
                    </a:p>
                    <a:p>
                      <a:endParaRPr lang="en-US" dirty="0"/>
                    </a:p>
                  </a:txBody>
                  <a:tcPr/>
                </a:tc>
                <a:extLst>
                  <a:ext uri="{0D108BD9-81ED-4DB2-BD59-A6C34878D82A}">
                    <a16:rowId xmlns:a16="http://schemas.microsoft.com/office/drawing/2014/main" val="1016065585"/>
                  </a:ext>
                </a:extLst>
              </a:tr>
              <a:tr h="2807475">
                <a:tc>
                  <a:txBody>
                    <a:bodyPr/>
                    <a:lstStyle/>
                    <a:p>
                      <a:pPr eaLnBrk="1" hangingPunct="1">
                        <a:lnSpc>
                          <a:spcPct val="80000"/>
                        </a:lnSpc>
                      </a:pPr>
                      <a:r>
                        <a:rPr lang="en-GB" sz="2000" i="1" dirty="0"/>
                        <a:t>Divided attention</a:t>
                      </a:r>
                    </a:p>
                    <a:p>
                      <a:pPr lvl="1" eaLnBrk="1" hangingPunct="1">
                        <a:lnSpc>
                          <a:spcPct val="80000"/>
                        </a:lnSpc>
                      </a:pPr>
                      <a:r>
                        <a:rPr lang="en-GB" sz="1200" dirty="0"/>
                        <a:t>Two or more separate tasks must be performed simultaneously and attention must be paid to both</a:t>
                      </a:r>
                      <a:endParaRPr lang="en-GB" sz="1200" i="1" dirty="0"/>
                    </a:p>
                    <a:p>
                      <a:endParaRPr lang="en-US" dirty="0"/>
                    </a:p>
                  </a:txBody>
                  <a:tcPr/>
                </a:tc>
                <a:tc>
                  <a:txBody>
                    <a:bodyPr/>
                    <a:lstStyle/>
                    <a:p>
                      <a:pPr eaLnBrk="1" hangingPunct="1">
                        <a:lnSpc>
                          <a:spcPct val="80000"/>
                        </a:lnSpc>
                      </a:pPr>
                      <a:r>
                        <a:rPr lang="en-GB" sz="2000" i="1" dirty="0"/>
                        <a:t>Sustained attention</a:t>
                      </a:r>
                    </a:p>
                    <a:p>
                      <a:pPr lvl="1" eaLnBrk="1" hangingPunct="1">
                        <a:lnSpc>
                          <a:spcPct val="80000"/>
                        </a:lnSpc>
                      </a:pPr>
                      <a:r>
                        <a:rPr lang="en-GB" sz="1200" dirty="0"/>
                        <a:t>Monitoring or vigilance tasks requiring the detection of infrequently occurring signals over prolonged periods of time (Signal detection theory)</a:t>
                      </a:r>
                    </a:p>
                    <a:p>
                      <a:endParaRPr lang="en-US" dirty="0"/>
                    </a:p>
                  </a:txBody>
                  <a:tcPr/>
                </a:tc>
                <a:extLst>
                  <a:ext uri="{0D108BD9-81ED-4DB2-BD59-A6C34878D82A}">
                    <a16:rowId xmlns:a16="http://schemas.microsoft.com/office/drawing/2014/main" val="2757384150"/>
                  </a:ext>
                </a:extLst>
              </a:tr>
            </a:tbl>
          </a:graphicData>
        </a:graphic>
      </p:graphicFrame>
      <p:pic>
        <p:nvPicPr>
          <p:cNvPr id="14" name="Picture 13" descr="anaesthetic.bmp" title="Image of a healthcare monitoring device">
            <a:extLst>
              <a:ext uri="{FF2B5EF4-FFF2-40B4-BE49-F238E27FC236}">
                <a16:creationId xmlns:a16="http://schemas.microsoft.com/office/drawing/2014/main" id="{2BFF1789-A16E-45EC-BF74-860781FD9211}"/>
              </a:ext>
            </a:extLst>
          </p:cNvPr>
          <p:cNvPicPr>
            <a:picLocks noChangeAspect="1"/>
          </p:cNvPicPr>
          <p:nvPr/>
        </p:nvPicPr>
        <p:blipFill>
          <a:blip r:embed="rId3" cstate="print"/>
          <a:srcRect l="49824" t="46992" b="8955"/>
          <a:stretch>
            <a:fillRect/>
          </a:stretch>
        </p:blipFill>
        <p:spPr>
          <a:xfrm>
            <a:off x="4075042" y="2194424"/>
            <a:ext cx="1585867" cy="1481419"/>
          </a:xfrm>
          <a:prstGeom prst="rect">
            <a:avLst/>
          </a:prstGeom>
        </p:spPr>
      </p:pic>
      <p:pic>
        <p:nvPicPr>
          <p:cNvPr id="15" name="Picture 14" descr="cooking dinner.bmp" title="Image of a roast dinner">
            <a:extLst>
              <a:ext uri="{FF2B5EF4-FFF2-40B4-BE49-F238E27FC236}">
                <a16:creationId xmlns:a16="http://schemas.microsoft.com/office/drawing/2014/main" id="{6023CCD2-6066-4C16-87CA-8E0A1F46E4F7}"/>
              </a:ext>
            </a:extLst>
          </p:cNvPr>
          <p:cNvPicPr>
            <a:picLocks noChangeAspect="1"/>
          </p:cNvPicPr>
          <p:nvPr/>
        </p:nvPicPr>
        <p:blipFill>
          <a:blip r:embed="rId4" cstate="print"/>
          <a:stretch>
            <a:fillRect/>
          </a:stretch>
        </p:blipFill>
        <p:spPr>
          <a:xfrm>
            <a:off x="3703324" y="4582105"/>
            <a:ext cx="2056667" cy="1954905"/>
          </a:xfrm>
          <a:prstGeom prst="rect">
            <a:avLst/>
          </a:prstGeom>
        </p:spPr>
      </p:pic>
      <p:pic>
        <p:nvPicPr>
          <p:cNvPr id="16" name="Picture 15" descr="line judge.bmp" title="Image of a tennis lines-person">
            <a:extLst>
              <a:ext uri="{FF2B5EF4-FFF2-40B4-BE49-F238E27FC236}">
                <a16:creationId xmlns:a16="http://schemas.microsoft.com/office/drawing/2014/main" id="{5A2E7761-B5C4-4D51-B72D-F74E7599B5ED}"/>
              </a:ext>
            </a:extLst>
          </p:cNvPr>
          <p:cNvPicPr>
            <a:picLocks noChangeAspect="1"/>
          </p:cNvPicPr>
          <p:nvPr/>
        </p:nvPicPr>
        <p:blipFill>
          <a:blip r:embed="rId5" cstate="print"/>
          <a:srcRect t="15613"/>
          <a:stretch>
            <a:fillRect/>
          </a:stretch>
        </p:blipFill>
        <p:spPr>
          <a:xfrm>
            <a:off x="7519748" y="2021214"/>
            <a:ext cx="1426009" cy="1654630"/>
          </a:xfrm>
          <a:prstGeom prst="rect">
            <a:avLst/>
          </a:prstGeom>
        </p:spPr>
      </p:pic>
      <p:pic>
        <p:nvPicPr>
          <p:cNvPr id="17" name="Picture 16" descr="cctv.bmp" title="Image of a control room operator monitoring CCTV">
            <a:extLst>
              <a:ext uri="{FF2B5EF4-FFF2-40B4-BE49-F238E27FC236}">
                <a16:creationId xmlns:a16="http://schemas.microsoft.com/office/drawing/2014/main" id="{4900A18D-04B9-42D8-9ADE-C5EE72051F92}"/>
              </a:ext>
            </a:extLst>
          </p:cNvPr>
          <p:cNvPicPr>
            <a:picLocks noChangeAspect="1"/>
          </p:cNvPicPr>
          <p:nvPr/>
        </p:nvPicPr>
        <p:blipFill>
          <a:blip r:embed="rId6" cstate="print"/>
          <a:srcRect t="22138"/>
          <a:stretch>
            <a:fillRect/>
          </a:stretch>
        </p:blipFill>
        <p:spPr>
          <a:xfrm>
            <a:off x="6395047" y="4813744"/>
            <a:ext cx="2550710" cy="1616632"/>
          </a:xfrm>
          <a:prstGeom prst="rect">
            <a:avLst/>
          </a:prstGeom>
        </p:spPr>
      </p:pic>
    </p:spTree>
    <p:extLst>
      <p:ext uri="{BB962C8B-B14F-4D97-AF65-F5344CB8AC3E}">
        <p14:creationId xmlns:p14="http://schemas.microsoft.com/office/powerpoint/2010/main" val="726850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D3C56-EEEA-32AD-26CF-99E3F1910C3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AE3E4F-5E47-27A8-39E9-D41B80FC21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37FE2D7-3D95-7710-7C3C-BDC37875E123}"/>
              </a:ext>
            </a:extLst>
          </p:cNvPr>
          <p:cNvSpPr>
            <a:spLocks noGrp="1"/>
          </p:cNvSpPr>
          <p:nvPr>
            <p:ph type="title"/>
          </p:nvPr>
        </p:nvSpPr>
        <p:spPr/>
        <p:txBody>
          <a:bodyPr/>
          <a:lstStyle/>
          <a:p>
            <a:r>
              <a:rPr lang="en-GB" dirty="0"/>
              <a:t>Can we really “Multi-task”</a:t>
            </a:r>
            <a:endParaRPr lang="en-GB" sz="1600" dirty="0">
              <a:solidFill>
                <a:srgbClr val="FF0000"/>
              </a:solidFill>
            </a:endParaRPr>
          </a:p>
        </p:txBody>
      </p:sp>
      <p:sp>
        <p:nvSpPr>
          <p:cNvPr id="3" name="Rectangle 2">
            <a:extLst>
              <a:ext uri="{FF2B5EF4-FFF2-40B4-BE49-F238E27FC236}">
                <a16:creationId xmlns:a16="http://schemas.microsoft.com/office/drawing/2014/main" id="{1779F257-7CAD-8AD7-2524-29E5AEC2CD61}"/>
              </a:ext>
            </a:extLst>
          </p:cNvPr>
          <p:cNvSpPr/>
          <p:nvPr/>
        </p:nvSpPr>
        <p:spPr>
          <a:xfrm>
            <a:off x="314035" y="1396162"/>
            <a:ext cx="11249891" cy="5262979"/>
          </a:xfrm>
          <a:prstGeom prst="rect">
            <a:avLst/>
          </a:prstGeom>
        </p:spPr>
        <p:txBody>
          <a:bodyPr wrap="square">
            <a:spAutoFit/>
          </a:bodyPr>
          <a:lstStyle/>
          <a:p>
            <a:pPr marL="457200" indent="-457200" fontAlgn="base">
              <a:buFont typeface="Arial" panose="020B0604020202020204" pitchFamily="34" charset="0"/>
              <a:buChar char="•"/>
            </a:pPr>
            <a:r>
              <a:rPr lang="en-US" sz="2800" b="0" i="0" dirty="0">
                <a:solidFill>
                  <a:schemeClr val="tx2"/>
                </a:solidFill>
                <a:effectLst/>
                <a:latin typeface="Arial" panose="020B0604020202020204" pitchFamily="34" charset="0"/>
              </a:rPr>
              <a:t>Divided attention is </a:t>
            </a:r>
            <a:r>
              <a:rPr lang="en-US" sz="2800" dirty="0">
                <a:solidFill>
                  <a:schemeClr val="tx2"/>
                </a:solidFill>
                <a:latin typeface="Arial" panose="020B0604020202020204" pitchFamily="34" charset="0"/>
              </a:rPr>
              <a:t>required to multi-task (perform multiple tasks simultaneously), but exactly how well can we do it?</a:t>
            </a:r>
          </a:p>
          <a:p>
            <a:pPr marL="914400" lvl="1" indent="-457200" fontAlgn="base">
              <a:buFont typeface="Arial" panose="020B0604020202020204" pitchFamily="34" charset="0"/>
              <a:buChar char="•"/>
            </a:pPr>
            <a:r>
              <a:rPr lang="en-US" sz="2800" b="0" i="0" dirty="0">
                <a:solidFill>
                  <a:schemeClr val="tx2"/>
                </a:solidFill>
                <a:effectLst/>
                <a:latin typeface="Arial" panose="020B0604020202020204" pitchFamily="34" charset="0"/>
              </a:rPr>
              <a:t>Is it actually “task-switching?</a:t>
            </a:r>
            <a:r>
              <a:rPr lang="en-US" sz="2800" dirty="0">
                <a:solidFill>
                  <a:schemeClr val="tx2"/>
                </a:solidFill>
                <a:latin typeface="Arial" panose="020B0604020202020204" pitchFamily="34" charset="0"/>
              </a:rPr>
              <a:t> – There are time and cognitive costs, and an impact on productivity (Lou, J. D, 2018)</a:t>
            </a:r>
          </a:p>
          <a:p>
            <a:pPr marL="914400" lvl="1" indent="-457200" fontAlgn="base">
              <a:buFont typeface="Arial" panose="020B0604020202020204" pitchFamily="34" charset="0"/>
              <a:buChar char="•"/>
            </a:pPr>
            <a:r>
              <a:rPr lang="en-US" sz="2800" b="0" i="0" dirty="0">
                <a:solidFill>
                  <a:schemeClr val="tx2"/>
                </a:solidFill>
                <a:effectLst/>
                <a:latin typeface="Arial" panose="020B0604020202020204" pitchFamily="34" charset="0"/>
              </a:rPr>
              <a:t>People who </a:t>
            </a:r>
            <a:r>
              <a:rPr lang="en-US" sz="2800" dirty="0">
                <a:solidFill>
                  <a:schemeClr val="tx2"/>
                </a:solidFill>
                <a:latin typeface="Arial" panose="020B0604020202020204" pitchFamily="34" charset="0"/>
              </a:rPr>
              <a:t>multitask make more errors, and have less awareness of their own performance (Konishi et al 2021)</a:t>
            </a:r>
          </a:p>
          <a:p>
            <a:pPr marL="914400" lvl="1" indent="-457200" fontAlgn="base">
              <a:buFont typeface="Arial" panose="020B0604020202020204" pitchFamily="34" charset="0"/>
              <a:buChar char="•"/>
            </a:pPr>
            <a:r>
              <a:rPr lang="en-US" sz="2800" b="0" i="0" dirty="0">
                <a:solidFill>
                  <a:schemeClr val="tx2"/>
                </a:solidFill>
                <a:effectLst/>
                <a:latin typeface="Arial" panose="020B0604020202020204" pitchFamily="34" charset="0"/>
              </a:rPr>
              <a:t>fMRI</a:t>
            </a:r>
            <a:r>
              <a:rPr lang="en-US" sz="2800" dirty="0">
                <a:solidFill>
                  <a:schemeClr val="tx2"/>
                </a:solidFill>
                <a:latin typeface="Arial" panose="020B0604020202020204" pitchFamily="34" charset="0"/>
              </a:rPr>
              <a:t> studies support the idea that performance declines during multitasking (Hashimi, Zanto &amp; Gazzaley, 2015)</a:t>
            </a:r>
          </a:p>
          <a:p>
            <a:pPr marL="914400" lvl="1" indent="-457200" fontAlgn="base">
              <a:buFont typeface="Arial" panose="020B0604020202020204" pitchFamily="34" charset="0"/>
              <a:buChar char="•"/>
            </a:pPr>
            <a:r>
              <a:rPr lang="en-US" sz="2800" b="0" i="0" dirty="0">
                <a:solidFill>
                  <a:schemeClr val="tx2"/>
                </a:solidFill>
                <a:effectLst/>
                <a:latin typeface="Arial" panose="020B0604020202020204" pitchFamily="34" charset="0"/>
              </a:rPr>
              <a:t>Frequent multitasking impacts attention tasks, and those who frequently multitask are actually worse (</a:t>
            </a:r>
            <a:r>
              <a:rPr lang="en-US" sz="2800" b="0" i="0" dirty="0" err="1">
                <a:solidFill>
                  <a:schemeClr val="tx2"/>
                </a:solidFill>
                <a:effectLst/>
                <a:latin typeface="Arial" panose="020B0604020202020204" pitchFamily="34" charset="0"/>
              </a:rPr>
              <a:t>Sanbonmatsu</a:t>
            </a:r>
            <a:r>
              <a:rPr lang="en-US" sz="2800" b="0" i="0" dirty="0">
                <a:solidFill>
                  <a:schemeClr val="tx2"/>
                </a:solidFill>
                <a:effectLst/>
                <a:latin typeface="Arial" panose="020B0604020202020204" pitchFamily="34" charset="0"/>
              </a:rPr>
              <a:t> et al, 2013)</a:t>
            </a:r>
          </a:p>
          <a:p>
            <a:pPr marL="914400" lvl="1" indent="-457200" fontAlgn="base">
              <a:buFont typeface="Arial" panose="020B0604020202020204" pitchFamily="34" charset="0"/>
              <a:buChar char="•"/>
            </a:pPr>
            <a:endParaRPr lang="en-US" sz="2800" b="0" i="0" dirty="0">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1599459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Attention - models</a:t>
            </a:r>
            <a:endParaRPr lang="en-GB" sz="1600" dirty="0">
              <a:solidFill>
                <a:srgbClr val="FF0000"/>
              </a:solidFill>
            </a:endParaRPr>
          </a:p>
        </p:txBody>
      </p:sp>
      <p:sp>
        <p:nvSpPr>
          <p:cNvPr id="3" name="Rectangle 2"/>
          <p:cNvSpPr/>
          <p:nvPr/>
        </p:nvSpPr>
        <p:spPr>
          <a:xfrm>
            <a:off x="314035" y="1210631"/>
            <a:ext cx="10784661" cy="5521512"/>
          </a:xfrm>
          <a:prstGeom prst="rect">
            <a:avLst/>
          </a:prstGeom>
        </p:spPr>
        <p:txBody>
          <a:bodyPr wrap="square">
            <a:spAutoFit/>
          </a:bodyPr>
          <a:lstStyle/>
          <a:p>
            <a:pPr marL="342900" indent="-342900">
              <a:lnSpc>
                <a:spcPct val="90000"/>
              </a:lnSpc>
              <a:buFont typeface="Arial" panose="020B0604020202020204" pitchFamily="34" charset="0"/>
              <a:buChar char="•"/>
            </a:pPr>
            <a:r>
              <a:rPr lang="en-GB" sz="2800" i="1" dirty="0">
                <a:solidFill>
                  <a:schemeClr val="tx2"/>
                </a:solidFill>
              </a:rPr>
              <a:t>Broadbent</a:t>
            </a:r>
          </a:p>
          <a:p>
            <a:pPr marL="742950" lvl="1" indent="-285750">
              <a:lnSpc>
                <a:spcPct val="90000"/>
              </a:lnSpc>
              <a:buFont typeface="Arial" panose="020B0604020202020204" pitchFamily="34" charset="0"/>
              <a:buChar char="•"/>
            </a:pPr>
            <a:r>
              <a:rPr lang="en-GB" sz="2400" dirty="0">
                <a:solidFill>
                  <a:schemeClr val="tx2"/>
                </a:solidFill>
              </a:rPr>
              <a:t>Inputs selected at early stage of processing, on basis of physical characteristics (e.g. pitch of voice, position of speaker etc.)</a:t>
            </a:r>
          </a:p>
          <a:p>
            <a:pPr marL="742950" lvl="1" indent="-285750">
              <a:lnSpc>
                <a:spcPct val="90000"/>
              </a:lnSpc>
              <a:buFont typeface="Arial" panose="020B0604020202020204" pitchFamily="34" charset="0"/>
              <a:buChar char="•"/>
            </a:pPr>
            <a:endParaRPr lang="en-GB" sz="2400" i="1" dirty="0">
              <a:solidFill>
                <a:schemeClr val="tx2"/>
              </a:solidFill>
            </a:endParaRPr>
          </a:p>
          <a:p>
            <a:pPr marL="742950" lvl="1" indent="-285750">
              <a:lnSpc>
                <a:spcPct val="90000"/>
              </a:lnSpc>
              <a:buFont typeface="Arial" panose="020B0604020202020204" pitchFamily="34" charset="0"/>
              <a:buChar char="•"/>
            </a:pPr>
            <a:endParaRPr lang="en-GB" sz="2400" i="1" dirty="0">
              <a:solidFill>
                <a:schemeClr val="tx2"/>
              </a:solidFill>
            </a:endParaRPr>
          </a:p>
          <a:p>
            <a:pPr marL="742950" lvl="1" indent="-285750">
              <a:lnSpc>
                <a:spcPct val="90000"/>
              </a:lnSpc>
              <a:buFont typeface="Arial" panose="020B0604020202020204" pitchFamily="34" charset="0"/>
              <a:buChar char="•"/>
            </a:pPr>
            <a:endParaRPr lang="en-GB" sz="2400" i="1" dirty="0">
              <a:solidFill>
                <a:schemeClr val="tx2"/>
              </a:solidFill>
            </a:endParaRPr>
          </a:p>
          <a:p>
            <a:pPr marL="742950" lvl="1" indent="-285750">
              <a:lnSpc>
                <a:spcPct val="90000"/>
              </a:lnSpc>
              <a:buFont typeface="Arial" panose="020B0604020202020204" pitchFamily="34" charset="0"/>
              <a:buChar char="•"/>
            </a:pPr>
            <a:endParaRPr lang="en-GB" sz="2400" i="1" dirty="0">
              <a:solidFill>
                <a:schemeClr val="tx2"/>
              </a:solidFill>
            </a:endParaRPr>
          </a:p>
          <a:p>
            <a:pPr marL="742950" lvl="1" indent="-285750">
              <a:lnSpc>
                <a:spcPct val="90000"/>
              </a:lnSpc>
              <a:buFont typeface="Arial" panose="020B0604020202020204" pitchFamily="34" charset="0"/>
              <a:buChar char="•"/>
            </a:pPr>
            <a:endParaRPr lang="en-GB" sz="2400" i="1" dirty="0">
              <a:solidFill>
                <a:schemeClr val="tx2"/>
              </a:solidFill>
            </a:endParaRPr>
          </a:p>
          <a:p>
            <a:pPr marL="742950" lvl="1" indent="-285750">
              <a:lnSpc>
                <a:spcPct val="90000"/>
              </a:lnSpc>
              <a:buFont typeface="Arial" panose="020B0604020202020204" pitchFamily="34" charset="0"/>
              <a:buChar char="•"/>
            </a:pPr>
            <a:endParaRPr lang="en-GB" sz="2400" i="1" dirty="0">
              <a:solidFill>
                <a:schemeClr val="tx2"/>
              </a:solidFill>
            </a:endParaRPr>
          </a:p>
          <a:p>
            <a:pPr marL="742950" lvl="1" indent="-285750">
              <a:lnSpc>
                <a:spcPct val="90000"/>
              </a:lnSpc>
              <a:buFont typeface="Arial" panose="020B0604020202020204" pitchFamily="34" charset="0"/>
              <a:buChar char="•"/>
            </a:pPr>
            <a:endParaRPr lang="en-GB" sz="2400" i="1" dirty="0">
              <a:solidFill>
                <a:schemeClr val="tx2"/>
              </a:solidFill>
            </a:endParaRPr>
          </a:p>
          <a:p>
            <a:pPr marL="742950" lvl="1" indent="-285750">
              <a:lnSpc>
                <a:spcPct val="90000"/>
              </a:lnSpc>
              <a:buFont typeface="Arial" panose="020B0604020202020204" pitchFamily="34" charset="0"/>
              <a:buChar char="•"/>
            </a:pPr>
            <a:endParaRPr lang="en-GB" sz="2400" i="1" dirty="0">
              <a:solidFill>
                <a:schemeClr val="tx2"/>
              </a:solidFill>
            </a:endParaRPr>
          </a:p>
          <a:p>
            <a:pPr marL="742950" lvl="1" indent="-285750">
              <a:lnSpc>
                <a:spcPct val="90000"/>
              </a:lnSpc>
              <a:buFont typeface="Arial" panose="020B0604020202020204" pitchFamily="34" charset="0"/>
              <a:buChar char="•"/>
            </a:pPr>
            <a:endParaRPr lang="en-GB" sz="2400" i="1" dirty="0">
              <a:solidFill>
                <a:schemeClr val="tx2"/>
              </a:solidFill>
            </a:endParaRPr>
          </a:p>
          <a:p>
            <a:pPr marL="342900" indent="-342900">
              <a:lnSpc>
                <a:spcPct val="90000"/>
              </a:lnSpc>
              <a:buFont typeface="Arial" panose="020B0604020202020204" pitchFamily="34" charset="0"/>
              <a:buChar char="•"/>
            </a:pPr>
            <a:r>
              <a:rPr lang="en-GB" sz="2800" i="1" dirty="0">
                <a:solidFill>
                  <a:schemeClr val="tx2"/>
                </a:solidFill>
              </a:rPr>
              <a:t>Cocktail Party Effect</a:t>
            </a:r>
          </a:p>
          <a:p>
            <a:pPr marL="742950" lvl="1" indent="-285750">
              <a:lnSpc>
                <a:spcPct val="90000"/>
              </a:lnSpc>
              <a:buFont typeface="Arial" panose="020B0604020202020204" pitchFamily="34" charset="0"/>
              <a:buChar char="•"/>
            </a:pPr>
            <a:r>
              <a:rPr lang="en-GB" sz="2400" dirty="0">
                <a:solidFill>
                  <a:schemeClr val="tx2"/>
                </a:solidFill>
              </a:rPr>
              <a:t>Ability to hold individual conversations despite number of other noises present in room</a:t>
            </a:r>
          </a:p>
          <a:p>
            <a:pPr marL="742950" lvl="1" indent="-285750">
              <a:lnSpc>
                <a:spcPct val="90000"/>
              </a:lnSpc>
              <a:buFont typeface="Arial" panose="020B0604020202020204" pitchFamily="34" charset="0"/>
              <a:buChar char="•"/>
            </a:pPr>
            <a:endParaRPr lang="en-GB" sz="2400" i="1" dirty="0">
              <a:solidFill>
                <a:schemeClr val="tx2"/>
              </a:solidFill>
            </a:endParaRPr>
          </a:p>
        </p:txBody>
      </p:sp>
      <p:pic>
        <p:nvPicPr>
          <p:cNvPr id="1026" name="Picture 2" title="Broadbent model of atten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1329" y="2529509"/>
            <a:ext cx="6610350"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82973" y="4358309"/>
            <a:ext cx="9080371" cy="369332"/>
          </a:xfrm>
          <a:prstGeom prst="rect">
            <a:avLst/>
          </a:prstGeom>
          <a:noFill/>
        </p:spPr>
        <p:txBody>
          <a:bodyPr wrap="none" rtlCol="0">
            <a:spAutoFit/>
          </a:bodyPr>
          <a:lstStyle/>
          <a:p>
            <a:r>
              <a:rPr lang="en-GB" dirty="0"/>
              <a:t>Broadbent model – image from: </a:t>
            </a:r>
            <a:r>
              <a:rPr lang="en-GB" dirty="0">
                <a:hlinkClick r:id="rId3"/>
              </a:rPr>
              <a:t>17.7 </a:t>
            </a:r>
            <a:r>
              <a:rPr lang="en-GB" dirty="0" err="1">
                <a:hlinkClick r:id="rId3"/>
              </a:rPr>
              <a:t>Broadbents</a:t>
            </a:r>
            <a:r>
              <a:rPr lang="en-GB" dirty="0">
                <a:hlinkClick r:id="rId3"/>
              </a:rPr>
              <a:t> Early Selection Theory (detsndt.ac.in)</a:t>
            </a:r>
            <a:endParaRPr lang="en-GB" dirty="0"/>
          </a:p>
        </p:txBody>
      </p:sp>
    </p:spTree>
    <p:extLst>
      <p:ext uri="{BB962C8B-B14F-4D97-AF65-F5344CB8AC3E}">
        <p14:creationId xmlns:p14="http://schemas.microsoft.com/office/powerpoint/2010/main" val="3157695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err="1"/>
              <a:t>Treisman</a:t>
            </a:r>
            <a:endParaRPr lang="en-GB" sz="1600" dirty="0">
              <a:solidFill>
                <a:srgbClr val="FF0000"/>
              </a:solidFill>
            </a:endParaRPr>
          </a:p>
        </p:txBody>
      </p:sp>
      <p:graphicFrame>
        <p:nvGraphicFramePr>
          <p:cNvPr id="5" name="Group 16" title="Table from Triesman's study on attention"/>
          <p:cNvGraphicFramePr>
            <a:graphicFrameLocks/>
          </p:cNvGraphicFramePr>
          <p:nvPr>
            <p:extLst>
              <p:ext uri="{D42A27DB-BD31-4B8C-83A1-F6EECF244321}">
                <p14:modId xmlns:p14="http://schemas.microsoft.com/office/powerpoint/2010/main" val="3835163014"/>
              </p:ext>
            </p:extLst>
          </p:nvPr>
        </p:nvGraphicFramePr>
        <p:xfrm>
          <a:off x="1411287" y="3859212"/>
          <a:ext cx="7693025" cy="2497138"/>
        </p:xfrm>
        <a:graphic>
          <a:graphicData uri="http://schemas.openxmlformats.org/drawingml/2006/table">
            <a:tbl>
              <a:tblPr firstRow="1"/>
              <a:tblGrid>
                <a:gridCol w="3846513">
                  <a:extLst>
                    <a:ext uri="{9D8B030D-6E8A-4147-A177-3AD203B41FA5}">
                      <a16:colId xmlns:a16="http://schemas.microsoft.com/office/drawing/2014/main" val="20000"/>
                    </a:ext>
                  </a:extLst>
                </a:gridCol>
                <a:gridCol w="3846512">
                  <a:extLst>
                    <a:ext uri="{9D8B030D-6E8A-4147-A177-3AD203B41FA5}">
                      <a16:colId xmlns:a16="http://schemas.microsoft.com/office/drawing/2014/main" val="20001"/>
                    </a:ext>
                  </a:extLst>
                </a:gridCol>
              </a:tblGrid>
              <a:tr h="63500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GB" sz="2400" b="0" i="0" u="none" strike="noStrike" cap="none" normalizeH="0" baseline="0" dirty="0">
                          <a:ln>
                            <a:noFill/>
                          </a:ln>
                          <a:solidFill>
                            <a:schemeClr val="tx2"/>
                          </a:solidFill>
                          <a:effectLst/>
                          <a:latin typeface="Arial" charset="0"/>
                        </a:rPr>
                        <a:t>Attended ear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GB" sz="2400" b="0" i="0" u="none" strike="noStrike" cap="none" normalizeH="0" baseline="0">
                          <a:ln>
                            <a:noFill/>
                          </a:ln>
                          <a:solidFill>
                            <a:schemeClr val="tx2"/>
                          </a:solidFill>
                          <a:effectLst/>
                          <a:latin typeface="Arial" charset="0"/>
                        </a:rPr>
                        <a:t>Unattended ear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862138">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GB" sz="2400" b="0" i="0" u="sng" strike="noStrike" cap="none" normalizeH="0" baseline="0" dirty="0">
                          <a:ln>
                            <a:noFill/>
                          </a:ln>
                          <a:solidFill>
                            <a:schemeClr val="tx2"/>
                          </a:solidFill>
                          <a:effectLst/>
                          <a:latin typeface="Arial" charset="0"/>
                        </a:rPr>
                        <a:t>In the picnic basket she had peanut butter </a:t>
                      </a:r>
                      <a:r>
                        <a:rPr kumimoji="0" lang="en-GB" sz="2400" b="0" i="0" u="none" strike="noStrike" cap="none" normalizeH="0" baseline="0" dirty="0">
                          <a:ln>
                            <a:noFill/>
                          </a:ln>
                          <a:solidFill>
                            <a:schemeClr val="tx2"/>
                          </a:solidFill>
                          <a:effectLst/>
                          <a:latin typeface="Arial" charset="0"/>
                        </a:rPr>
                        <a:t>book, leaf, roof, sample, always….</a:t>
                      </a:r>
                      <a:endParaRPr kumimoji="0" lang="en-GB" sz="2400" b="0" i="0" u="sng" strike="noStrike" cap="none" normalizeH="0" baseline="0" dirty="0">
                        <a:ln>
                          <a:noFill/>
                        </a:ln>
                        <a:solidFill>
                          <a:schemeClr val="tx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GB" sz="2400" b="0" i="0" u="none" strike="noStrike" cap="none" normalizeH="0" baseline="0" dirty="0">
                          <a:ln>
                            <a:noFill/>
                          </a:ln>
                          <a:solidFill>
                            <a:schemeClr val="tx2"/>
                          </a:solidFill>
                          <a:effectLst/>
                          <a:latin typeface="Arial" charset="0"/>
                        </a:rPr>
                        <a:t>Cat, large, day, apple, friend, every, select, </a:t>
                      </a:r>
                      <a:r>
                        <a:rPr kumimoji="0" lang="en-GB" sz="2400" b="0" i="0" u="sng" strike="noStrike" cap="none" normalizeH="0" baseline="0" dirty="0">
                          <a:ln>
                            <a:noFill/>
                          </a:ln>
                          <a:solidFill>
                            <a:schemeClr val="tx2"/>
                          </a:solidFill>
                          <a:effectLst/>
                          <a:latin typeface="Arial" charset="0"/>
                        </a:rPr>
                        <a:t>sandwiches and chocolate brownies</a:t>
                      </a:r>
                      <a:endParaRPr kumimoji="0" lang="en-GB" sz="2400" b="0" i="0" u="none" strike="noStrike" cap="none" normalizeH="0" baseline="0" dirty="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 name="Rectangle 2"/>
          <p:cNvSpPr/>
          <p:nvPr/>
        </p:nvSpPr>
        <p:spPr>
          <a:xfrm>
            <a:off x="655983" y="1370205"/>
            <a:ext cx="9203634" cy="1920526"/>
          </a:xfrm>
          <a:prstGeom prst="rect">
            <a:avLst/>
          </a:prstGeom>
        </p:spPr>
        <p:txBody>
          <a:bodyPr wrap="square">
            <a:spAutoFit/>
          </a:bodyPr>
          <a:lstStyle/>
          <a:p>
            <a:pPr marL="342900" indent="-342900">
              <a:lnSpc>
                <a:spcPct val="90000"/>
              </a:lnSpc>
              <a:buFont typeface="Arial" panose="020B0604020202020204" pitchFamily="34" charset="0"/>
              <a:buChar char="•"/>
            </a:pPr>
            <a:r>
              <a:rPr lang="en-GB" sz="2800" i="1" dirty="0" err="1">
                <a:solidFill>
                  <a:schemeClr val="tx2"/>
                </a:solidFill>
              </a:rPr>
              <a:t>Treisman</a:t>
            </a:r>
            <a:endParaRPr lang="en-GB" sz="2800" i="1" dirty="0">
              <a:solidFill>
                <a:schemeClr val="tx2"/>
              </a:solidFill>
            </a:endParaRPr>
          </a:p>
          <a:p>
            <a:pPr marL="742950" lvl="1" indent="-285750">
              <a:lnSpc>
                <a:spcPct val="90000"/>
              </a:lnSpc>
              <a:buFont typeface="Arial" panose="020B0604020202020204" pitchFamily="34" charset="0"/>
              <a:buChar char="•"/>
            </a:pPr>
            <a:r>
              <a:rPr lang="en-GB" sz="2400" dirty="0">
                <a:solidFill>
                  <a:schemeClr val="tx2"/>
                </a:solidFill>
              </a:rPr>
              <a:t>Three types of processing until inputs distinguished:</a:t>
            </a:r>
          </a:p>
          <a:p>
            <a:pPr marL="1200150" lvl="2" indent="-285750">
              <a:lnSpc>
                <a:spcPct val="90000"/>
              </a:lnSpc>
              <a:buFont typeface="Arial" panose="020B0604020202020204" pitchFamily="34" charset="0"/>
              <a:buChar char="•"/>
            </a:pPr>
            <a:r>
              <a:rPr lang="en-GB" sz="2000" dirty="0">
                <a:solidFill>
                  <a:schemeClr val="tx2"/>
                </a:solidFill>
              </a:rPr>
              <a:t>Physical characteristics of stimuli assessed</a:t>
            </a:r>
          </a:p>
          <a:p>
            <a:pPr marL="1200150" lvl="2" indent="-285750">
              <a:lnSpc>
                <a:spcPct val="90000"/>
              </a:lnSpc>
              <a:buFont typeface="Arial" panose="020B0604020202020204" pitchFamily="34" charset="0"/>
              <a:buChar char="•"/>
            </a:pPr>
            <a:r>
              <a:rPr lang="en-GB" sz="2000" dirty="0">
                <a:solidFill>
                  <a:schemeClr val="tx2"/>
                </a:solidFill>
              </a:rPr>
              <a:t>If linguistic – separate into syllables and words</a:t>
            </a:r>
          </a:p>
          <a:p>
            <a:pPr marL="1200150" lvl="2" indent="-285750">
              <a:lnSpc>
                <a:spcPct val="90000"/>
              </a:lnSpc>
              <a:buFont typeface="Arial" panose="020B0604020202020204" pitchFamily="34" charset="0"/>
              <a:buChar char="•"/>
            </a:pPr>
            <a:r>
              <a:rPr lang="en-GB" sz="2000" dirty="0">
                <a:solidFill>
                  <a:schemeClr val="tx2"/>
                </a:solidFill>
              </a:rPr>
              <a:t>Assign meaning to stimuli</a:t>
            </a:r>
          </a:p>
          <a:p>
            <a:pPr marL="1200150" lvl="2" indent="-285750">
              <a:lnSpc>
                <a:spcPct val="90000"/>
              </a:lnSpc>
              <a:buFont typeface="Arial" panose="020B0604020202020204" pitchFamily="34" charset="0"/>
              <a:buChar char="•"/>
            </a:pPr>
            <a:r>
              <a:rPr lang="en-GB" sz="2000" dirty="0">
                <a:solidFill>
                  <a:schemeClr val="tx2"/>
                </a:solidFill>
              </a:rPr>
              <a:t>Non-selected stimuli </a:t>
            </a:r>
            <a:r>
              <a:rPr lang="en-GB" sz="2000" i="1" dirty="0">
                <a:solidFill>
                  <a:schemeClr val="tx2"/>
                </a:solidFill>
              </a:rPr>
              <a:t>attenuated</a:t>
            </a:r>
            <a:r>
              <a:rPr lang="en-GB" sz="2000" dirty="0">
                <a:solidFill>
                  <a:schemeClr val="tx2"/>
                </a:solidFill>
              </a:rPr>
              <a:t> – not completely rejected</a:t>
            </a:r>
          </a:p>
        </p:txBody>
      </p:sp>
    </p:spTree>
    <p:extLst>
      <p:ext uri="{BB962C8B-B14F-4D97-AF65-F5344CB8AC3E}">
        <p14:creationId xmlns:p14="http://schemas.microsoft.com/office/powerpoint/2010/main" val="485934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Attention – models cont’d</a:t>
            </a:r>
            <a:endParaRPr lang="en-GB" sz="1600" dirty="0">
              <a:solidFill>
                <a:srgbClr val="FF0000"/>
              </a:solidFill>
            </a:endParaRPr>
          </a:p>
        </p:txBody>
      </p:sp>
      <p:sp>
        <p:nvSpPr>
          <p:cNvPr id="3" name="Rectangle 2"/>
          <p:cNvSpPr/>
          <p:nvPr/>
        </p:nvSpPr>
        <p:spPr>
          <a:xfrm>
            <a:off x="381147" y="3955146"/>
            <a:ext cx="11220827" cy="2554545"/>
          </a:xfrm>
          <a:prstGeom prst="rect">
            <a:avLst/>
          </a:prstGeom>
        </p:spPr>
        <p:txBody>
          <a:bodyPr wrap="square">
            <a:spAutoFit/>
          </a:bodyPr>
          <a:lstStyle/>
          <a:p>
            <a:pPr fontAlgn="base"/>
            <a:r>
              <a:rPr lang="en-GB" sz="2000" i="1" dirty="0">
                <a:solidFill>
                  <a:schemeClr val="tx2"/>
                </a:solidFill>
              </a:rPr>
              <a:t>Late Selection</a:t>
            </a:r>
            <a:r>
              <a:rPr lang="en-US" sz="2000" dirty="0">
                <a:solidFill>
                  <a:schemeClr val="tx2"/>
                </a:solidFill>
              </a:rPr>
              <a:t>​</a:t>
            </a:r>
          </a:p>
          <a:p>
            <a:pPr marL="457200" indent="-457200" fontAlgn="base">
              <a:buFont typeface="Arial" panose="020B0604020202020204" pitchFamily="34" charset="0"/>
              <a:buChar char="•"/>
            </a:pPr>
            <a:r>
              <a:rPr lang="en-GB" sz="2000" dirty="0">
                <a:solidFill>
                  <a:schemeClr val="tx2"/>
                </a:solidFill>
              </a:rPr>
              <a:t>All stimuli processed</a:t>
            </a:r>
            <a:r>
              <a:rPr lang="en-US" sz="2000" dirty="0">
                <a:solidFill>
                  <a:schemeClr val="tx2"/>
                </a:solidFill>
              </a:rPr>
              <a:t>​</a:t>
            </a:r>
          </a:p>
          <a:p>
            <a:pPr marL="457200" indent="-457200" fontAlgn="base">
              <a:buFont typeface="Arial" panose="020B0604020202020204" pitchFamily="34" charset="0"/>
              <a:buChar char="•"/>
            </a:pPr>
            <a:r>
              <a:rPr lang="en-GB" sz="2000" dirty="0">
                <a:solidFill>
                  <a:schemeClr val="tx2"/>
                </a:solidFill>
              </a:rPr>
              <a:t>Selection occurs in working memory​</a:t>
            </a:r>
          </a:p>
          <a:p>
            <a:pPr marL="457200" indent="-457200" fontAlgn="base">
              <a:buFont typeface="Arial" panose="020B0604020202020204" pitchFamily="34" charset="0"/>
              <a:buChar char="•"/>
            </a:pPr>
            <a:endParaRPr lang="en-GB" sz="2000" dirty="0">
              <a:solidFill>
                <a:schemeClr val="tx2"/>
              </a:solidFill>
            </a:endParaRPr>
          </a:p>
          <a:p>
            <a:pPr fontAlgn="base"/>
            <a:r>
              <a:rPr lang="en-GB" sz="2000" i="1" dirty="0">
                <a:solidFill>
                  <a:schemeClr val="tx2"/>
                </a:solidFill>
              </a:rPr>
              <a:t>Capacity models of attention</a:t>
            </a:r>
            <a:r>
              <a:rPr lang="en-US" sz="2000" dirty="0">
                <a:solidFill>
                  <a:schemeClr val="tx2"/>
                </a:solidFill>
              </a:rPr>
              <a:t>​</a:t>
            </a:r>
          </a:p>
          <a:p>
            <a:pPr marL="457200" indent="-457200" fontAlgn="base">
              <a:buFont typeface="Arial" panose="020B0604020202020204" pitchFamily="34" charset="0"/>
              <a:buChar char="•"/>
            </a:pPr>
            <a:r>
              <a:rPr lang="en-GB" sz="2000" dirty="0">
                <a:solidFill>
                  <a:schemeClr val="tx2"/>
                </a:solidFill>
              </a:rPr>
              <a:t>Attention = set of cognitive processes for categorising and recognising stimuli.</a:t>
            </a:r>
            <a:r>
              <a:rPr lang="en-US" sz="2000" dirty="0">
                <a:solidFill>
                  <a:schemeClr val="tx2"/>
                </a:solidFill>
              </a:rPr>
              <a:t>​</a:t>
            </a:r>
          </a:p>
          <a:p>
            <a:pPr marL="457200" indent="-457200" fontAlgn="base">
              <a:buFont typeface="Arial" panose="020B0604020202020204" pitchFamily="34" charset="0"/>
              <a:buChar char="•"/>
            </a:pPr>
            <a:r>
              <a:rPr lang="en-GB" sz="2000" dirty="0">
                <a:solidFill>
                  <a:schemeClr val="tx2"/>
                </a:solidFill>
              </a:rPr>
              <a:t>Cognitive resources = limited</a:t>
            </a:r>
            <a:r>
              <a:rPr lang="en-US" sz="2000" dirty="0">
                <a:solidFill>
                  <a:schemeClr val="tx2"/>
                </a:solidFill>
              </a:rPr>
              <a:t>​</a:t>
            </a:r>
            <a:br>
              <a:rPr lang="en-US" sz="2000" dirty="0">
                <a:solidFill>
                  <a:schemeClr val="tx2"/>
                </a:solidFill>
              </a:rPr>
            </a:br>
            <a:r>
              <a:rPr lang="en-GB" sz="2000" dirty="0">
                <a:solidFill>
                  <a:schemeClr val="tx2"/>
                </a:solidFill>
              </a:rPr>
              <a:t>Practice – reduces the level of resources necessary to complete task</a:t>
            </a:r>
            <a:r>
              <a:rPr lang="en-US" sz="2000" dirty="0">
                <a:solidFill>
                  <a:schemeClr val="tx2"/>
                </a:solidFill>
              </a:rPr>
              <a:t>​</a:t>
            </a:r>
          </a:p>
        </p:txBody>
      </p:sp>
      <p:pic>
        <p:nvPicPr>
          <p:cNvPr id="2050" name="Picture 2" descr="https://ecampusontario.pressbooks.pub/app/uploads/sites/414/2019/06/aaaaaaaa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79" y="1121327"/>
            <a:ext cx="7620000" cy="21812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42924" y="3260608"/>
            <a:ext cx="5759910" cy="523220"/>
          </a:xfrm>
          <a:prstGeom prst="rect">
            <a:avLst/>
          </a:prstGeom>
          <a:noFill/>
        </p:spPr>
        <p:txBody>
          <a:bodyPr wrap="none" rtlCol="0">
            <a:spAutoFit/>
          </a:bodyPr>
          <a:lstStyle/>
          <a:p>
            <a:r>
              <a:rPr lang="en-GB" sz="1400" dirty="0"/>
              <a:t>Late selection model: image taken from: </a:t>
            </a:r>
          </a:p>
          <a:p>
            <a:r>
              <a:rPr lang="en-GB" sz="1400" dirty="0">
                <a:hlinkClick r:id="rId4"/>
              </a:rPr>
              <a:t>Attention – PSYC 100: Principles of Psychology F21 (pressbooks.pub)</a:t>
            </a:r>
            <a:endParaRPr lang="en-GB" sz="1400" dirty="0"/>
          </a:p>
        </p:txBody>
      </p:sp>
    </p:spTree>
    <p:extLst>
      <p:ext uri="{BB962C8B-B14F-4D97-AF65-F5344CB8AC3E}">
        <p14:creationId xmlns:p14="http://schemas.microsoft.com/office/powerpoint/2010/main" val="2702659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16010" y="1461477"/>
            <a:ext cx="5359400" cy="2387600"/>
          </a:xfrm>
        </p:spPr>
        <p:txBody>
          <a:bodyPr>
            <a:noAutofit/>
          </a:bodyPr>
          <a:lstStyle/>
          <a:p>
            <a:r>
              <a:rPr lang="en-GB" sz="3600" dirty="0"/>
              <a:t>MMME4054</a:t>
            </a:r>
            <a:br>
              <a:rPr lang="en-GB" sz="3600" dirty="0"/>
            </a:br>
            <a:r>
              <a:rPr lang="en-GB" sz="3600" dirty="0"/>
              <a:t>Week 3 – Attention and Workload</a:t>
            </a:r>
          </a:p>
        </p:txBody>
      </p:sp>
      <p:sp>
        <p:nvSpPr>
          <p:cNvPr id="3" name="Text Placeholder 2"/>
          <p:cNvSpPr>
            <a:spLocks noGrp="1"/>
          </p:cNvSpPr>
          <p:nvPr>
            <p:ph type="body" sz="quarter" idx="10"/>
          </p:nvPr>
        </p:nvSpPr>
        <p:spPr>
          <a:xfrm>
            <a:off x="3416397" y="4902075"/>
            <a:ext cx="5359206" cy="1154065"/>
          </a:xfrm>
        </p:spPr>
        <p:txBody>
          <a:bodyPr>
            <a:noAutofit/>
          </a:bodyPr>
          <a:lstStyle/>
          <a:p>
            <a:r>
              <a:rPr lang="en-GB" sz="2400" dirty="0"/>
              <a:t>Dr Kyle Harrington</a:t>
            </a:r>
          </a:p>
          <a:p>
            <a:endParaRPr lang="en-GB" sz="1600" b="0" dirty="0"/>
          </a:p>
        </p:txBody>
      </p:sp>
    </p:spTree>
    <p:extLst>
      <p:ext uri="{BB962C8B-B14F-4D97-AF65-F5344CB8AC3E}">
        <p14:creationId xmlns:p14="http://schemas.microsoft.com/office/powerpoint/2010/main" val="285465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Attention – </a:t>
            </a:r>
            <a:r>
              <a:rPr lang="en-GB" dirty="0" err="1"/>
              <a:t>Lavie</a:t>
            </a:r>
            <a:r>
              <a:rPr lang="en-GB" dirty="0"/>
              <a:t> et al., 2004</a:t>
            </a:r>
            <a:endParaRPr lang="en-GB" sz="1600" dirty="0">
              <a:solidFill>
                <a:srgbClr val="FF0000"/>
              </a:solidFill>
            </a:endParaRPr>
          </a:p>
        </p:txBody>
      </p:sp>
      <p:sp>
        <p:nvSpPr>
          <p:cNvPr id="3" name="Rectangle 2"/>
          <p:cNvSpPr/>
          <p:nvPr/>
        </p:nvSpPr>
        <p:spPr>
          <a:xfrm>
            <a:off x="314035" y="1720840"/>
            <a:ext cx="11249891" cy="3046988"/>
          </a:xfrm>
          <a:prstGeom prst="rect">
            <a:avLst/>
          </a:prstGeom>
        </p:spPr>
        <p:txBody>
          <a:bodyPr wrap="square">
            <a:spAutoFit/>
          </a:bodyPr>
          <a:lstStyle/>
          <a:p>
            <a:pPr fontAlgn="base"/>
            <a:r>
              <a:rPr lang="en-GB" sz="2400" i="1" dirty="0">
                <a:solidFill>
                  <a:schemeClr val="tx2"/>
                </a:solidFill>
              </a:rPr>
              <a:t>Load theory of attention (</a:t>
            </a:r>
            <a:r>
              <a:rPr lang="en-GB" sz="2400" i="1" dirty="0" err="1">
                <a:solidFill>
                  <a:schemeClr val="tx2"/>
                </a:solidFill>
              </a:rPr>
              <a:t>Lavie</a:t>
            </a:r>
            <a:r>
              <a:rPr lang="en-GB" sz="2400" i="1" dirty="0">
                <a:solidFill>
                  <a:schemeClr val="tx2"/>
                </a:solidFill>
              </a:rPr>
              <a:t> et al., 2004)</a:t>
            </a:r>
            <a:r>
              <a:rPr lang="en-US" sz="2400" dirty="0">
                <a:solidFill>
                  <a:schemeClr val="tx2"/>
                </a:solidFill>
              </a:rPr>
              <a:t>​</a:t>
            </a:r>
          </a:p>
          <a:p>
            <a:pPr marL="342900" indent="-342900" fontAlgn="base">
              <a:buFont typeface="Arial" panose="020B0604020202020204" pitchFamily="34" charset="0"/>
              <a:buChar char="•"/>
            </a:pPr>
            <a:r>
              <a:rPr lang="en-GB" sz="2400" dirty="0">
                <a:solidFill>
                  <a:schemeClr val="tx2"/>
                </a:solidFill>
              </a:rPr>
              <a:t>Distractor rejection depends on the level and type of load involved </a:t>
            </a:r>
            <a:r>
              <a:rPr lang="en-US" sz="2400" dirty="0">
                <a:solidFill>
                  <a:schemeClr val="tx2"/>
                </a:solidFill>
              </a:rPr>
              <a:t>​</a:t>
            </a:r>
          </a:p>
          <a:p>
            <a:pPr marL="342900" indent="-342900" fontAlgn="base">
              <a:buFont typeface="Arial" panose="020B0604020202020204" pitchFamily="34" charset="0"/>
              <a:buChar char="•"/>
            </a:pPr>
            <a:r>
              <a:rPr lang="en-GB" sz="2400" dirty="0">
                <a:solidFill>
                  <a:schemeClr val="tx2"/>
                </a:solidFill>
              </a:rPr>
              <a:t>2 selective attention mechanisms: </a:t>
            </a:r>
            <a:r>
              <a:rPr lang="en-US" sz="2400" dirty="0">
                <a:solidFill>
                  <a:schemeClr val="tx2"/>
                </a:solidFill>
              </a:rPr>
              <a:t>​</a:t>
            </a:r>
          </a:p>
          <a:p>
            <a:pPr marL="800100" lvl="1" indent="-342900" fontAlgn="base">
              <a:buFont typeface="Arial" panose="020B0604020202020204" pitchFamily="34" charset="0"/>
              <a:buChar char="•"/>
            </a:pPr>
            <a:r>
              <a:rPr lang="en-GB" sz="2400" dirty="0">
                <a:solidFill>
                  <a:schemeClr val="tx2"/>
                </a:solidFill>
              </a:rPr>
              <a:t>a perceptual selection mechanism serving to reduce distractor perception in situations of high perceptual load and </a:t>
            </a:r>
            <a:r>
              <a:rPr lang="en-US" sz="2400" dirty="0">
                <a:solidFill>
                  <a:schemeClr val="tx2"/>
                </a:solidFill>
              </a:rPr>
              <a:t>​</a:t>
            </a:r>
          </a:p>
          <a:p>
            <a:pPr marL="800100" lvl="1" indent="-342900" fontAlgn="base">
              <a:buFont typeface="Arial" panose="020B0604020202020204" pitchFamily="34" charset="0"/>
              <a:buChar char="•"/>
            </a:pPr>
            <a:r>
              <a:rPr lang="en-GB" sz="2400" dirty="0">
                <a:solidFill>
                  <a:schemeClr val="tx2"/>
                </a:solidFill>
              </a:rPr>
              <a:t>a cognitive control mechanism that reduces interference from perceived distractors as long as cognitive control functions are available to maintain current priorities (low cognitive load). </a:t>
            </a:r>
          </a:p>
        </p:txBody>
      </p:sp>
    </p:spTree>
    <p:extLst>
      <p:ext uri="{BB962C8B-B14F-4D97-AF65-F5344CB8AC3E}">
        <p14:creationId xmlns:p14="http://schemas.microsoft.com/office/powerpoint/2010/main" val="1017361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Signal detection theory</a:t>
            </a:r>
            <a:endParaRPr lang="en-GB" sz="1600" dirty="0">
              <a:solidFill>
                <a:srgbClr val="FF0000"/>
              </a:solidFill>
            </a:endParaRPr>
          </a:p>
        </p:txBody>
      </p:sp>
      <p:sp>
        <p:nvSpPr>
          <p:cNvPr id="3" name="Rectangle 2"/>
          <p:cNvSpPr/>
          <p:nvPr/>
        </p:nvSpPr>
        <p:spPr>
          <a:xfrm>
            <a:off x="6596743" y="1076507"/>
            <a:ext cx="5323113" cy="5632311"/>
          </a:xfrm>
          <a:prstGeom prst="rect">
            <a:avLst/>
          </a:prstGeom>
        </p:spPr>
        <p:txBody>
          <a:bodyPr wrap="square">
            <a:spAutoFit/>
          </a:bodyPr>
          <a:lstStyle/>
          <a:p>
            <a:pPr marL="285750" indent="-285750" fontAlgn="base">
              <a:buFont typeface="Arial" panose="020B0604020202020204" pitchFamily="34" charset="0"/>
              <a:buChar char="•"/>
            </a:pPr>
            <a:r>
              <a:rPr lang="en-GB" sz="2400" dirty="0">
                <a:solidFill>
                  <a:schemeClr val="tx2"/>
                </a:solidFill>
              </a:rPr>
              <a:t>Detection of signals in ‘world’</a:t>
            </a:r>
            <a:r>
              <a:rPr lang="en-US" sz="2400" dirty="0">
                <a:solidFill>
                  <a:schemeClr val="tx2"/>
                </a:solidFill>
              </a:rPr>
              <a:t>​</a:t>
            </a:r>
          </a:p>
          <a:p>
            <a:pPr marL="285750" indent="-285750" fontAlgn="base">
              <a:buFont typeface="Arial" panose="020B0604020202020204" pitchFamily="34" charset="0"/>
              <a:buChar char="•"/>
            </a:pPr>
            <a:r>
              <a:rPr lang="en-GB" sz="2400" dirty="0">
                <a:solidFill>
                  <a:schemeClr val="tx2"/>
                </a:solidFill>
              </a:rPr>
              <a:t>Assumption of noise present in world</a:t>
            </a:r>
            <a:r>
              <a:rPr lang="en-US" sz="2400" dirty="0">
                <a:solidFill>
                  <a:schemeClr val="tx2"/>
                </a:solidFill>
              </a:rPr>
              <a:t>​</a:t>
            </a:r>
          </a:p>
          <a:p>
            <a:pPr marL="742950" lvl="1" indent="-285750" fontAlgn="base">
              <a:buFont typeface="Arial" panose="020B0604020202020204" pitchFamily="34" charset="0"/>
              <a:buChar char="•"/>
            </a:pPr>
            <a:r>
              <a:rPr lang="en-GB" sz="2400" dirty="0">
                <a:solidFill>
                  <a:schemeClr val="tx2"/>
                </a:solidFill>
              </a:rPr>
              <a:t>E.g. non dangerous items in luggage</a:t>
            </a:r>
            <a:r>
              <a:rPr lang="en-US" sz="2400" dirty="0">
                <a:solidFill>
                  <a:schemeClr val="tx2"/>
                </a:solidFill>
              </a:rPr>
              <a:t>​</a:t>
            </a:r>
          </a:p>
          <a:p>
            <a:pPr marL="285750" indent="-285750" fontAlgn="base">
              <a:buFont typeface="Arial" panose="020B0604020202020204" pitchFamily="34" charset="0"/>
              <a:buChar char="•"/>
            </a:pPr>
            <a:r>
              <a:rPr lang="en-GB" sz="2400" dirty="0">
                <a:solidFill>
                  <a:schemeClr val="tx2"/>
                </a:solidFill>
              </a:rPr>
              <a:t>Aim: discriminate signals from noise</a:t>
            </a:r>
            <a:r>
              <a:rPr lang="en-US" sz="2400" dirty="0">
                <a:solidFill>
                  <a:schemeClr val="tx2"/>
                </a:solidFill>
              </a:rPr>
              <a:t>​</a:t>
            </a:r>
          </a:p>
          <a:p>
            <a:pPr marL="285750" indent="-285750" fontAlgn="base">
              <a:buFont typeface="Arial" panose="020B0604020202020204" pitchFamily="34" charset="0"/>
              <a:buChar char="•"/>
            </a:pPr>
            <a:r>
              <a:rPr lang="en-GB" sz="2400" dirty="0">
                <a:solidFill>
                  <a:schemeClr val="tx2"/>
                </a:solidFill>
              </a:rPr>
              <a:t>Four outcomes: </a:t>
            </a:r>
            <a:r>
              <a:rPr lang="en-US" sz="2400" dirty="0">
                <a:solidFill>
                  <a:schemeClr val="tx2"/>
                </a:solidFill>
              </a:rPr>
              <a:t>​</a:t>
            </a:r>
          </a:p>
          <a:p>
            <a:pPr marL="742950" lvl="1" indent="-285750" fontAlgn="base">
              <a:buFont typeface="Arial" panose="020B0604020202020204" pitchFamily="34" charset="0"/>
              <a:buChar char="•"/>
            </a:pPr>
            <a:r>
              <a:rPr lang="en-GB" sz="2400" dirty="0">
                <a:solidFill>
                  <a:schemeClr val="tx2"/>
                </a:solidFill>
              </a:rPr>
              <a:t>Hit (signal present)</a:t>
            </a:r>
            <a:r>
              <a:rPr lang="en-US" sz="2400" dirty="0">
                <a:solidFill>
                  <a:schemeClr val="tx2"/>
                </a:solidFill>
              </a:rPr>
              <a:t>​</a:t>
            </a:r>
          </a:p>
          <a:p>
            <a:pPr marL="742950" lvl="1" indent="-285750" fontAlgn="base">
              <a:buFont typeface="Arial" panose="020B0604020202020204" pitchFamily="34" charset="0"/>
              <a:buChar char="•"/>
            </a:pPr>
            <a:r>
              <a:rPr lang="en-GB" sz="2400" dirty="0">
                <a:solidFill>
                  <a:schemeClr val="tx2"/>
                </a:solidFill>
              </a:rPr>
              <a:t>Correct rejection (only noise present)</a:t>
            </a:r>
            <a:r>
              <a:rPr lang="en-US" sz="2400" dirty="0">
                <a:solidFill>
                  <a:schemeClr val="tx2"/>
                </a:solidFill>
              </a:rPr>
              <a:t>​</a:t>
            </a:r>
          </a:p>
          <a:p>
            <a:pPr marL="742950" lvl="1" indent="-285750" fontAlgn="base">
              <a:buFont typeface="Arial" panose="020B0604020202020204" pitchFamily="34" charset="0"/>
              <a:buChar char="•"/>
            </a:pPr>
            <a:r>
              <a:rPr lang="en-GB" sz="2400" dirty="0">
                <a:solidFill>
                  <a:schemeClr val="tx2"/>
                </a:solidFill>
              </a:rPr>
              <a:t>False alarms (think signal present when not)</a:t>
            </a:r>
            <a:r>
              <a:rPr lang="en-US" sz="2400" dirty="0">
                <a:solidFill>
                  <a:schemeClr val="tx2"/>
                </a:solidFill>
              </a:rPr>
              <a:t>​</a:t>
            </a:r>
          </a:p>
          <a:p>
            <a:pPr marL="742950" lvl="1" indent="-285750" fontAlgn="base">
              <a:buFont typeface="Arial" panose="020B0604020202020204" pitchFamily="34" charset="0"/>
              <a:buChar char="•"/>
            </a:pPr>
            <a:r>
              <a:rPr lang="en-GB" sz="2400" dirty="0">
                <a:solidFill>
                  <a:schemeClr val="tx2"/>
                </a:solidFill>
              </a:rPr>
              <a:t>Miss (fail to detect signal that is present)</a:t>
            </a:r>
            <a:r>
              <a:rPr lang="en-US" sz="2400" dirty="0">
                <a:solidFill>
                  <a:schemeClr val="tx2"/>
                </a:solidFill>
              </a:rPr>
              <a:t>​</a:t>
            </a:r>
          </a:p>
        </p:txBody>
      </p:sp>
      <p:pic>
        <p:nvPicPr>
          <p:cNvPr id="6" name="Picture 5" descr="SDT.jpg" title="Image of signal detection theory"/>
          <p:cNvPicPr>
            <a:picLocks noChangeAspect="1"/>
          </p:cNvPicPr>
          <p:nvPr/>
        </p:nvPicPr>
        <p:blipFill rotWithShape="1">
          <a:blip r:embed="rId3" cstate="print"/>
          <a:srcRect l="10352" t="13251" r="21627" b="47900"/>
          <a:stretch/>
        </p:blipFill>
        <p:spPr>
          <a:xfrm rot="10740000">
            <a:off x="-207113" y="1105334"/>
            <a:ext cx="6691199" cy="5435122"/>
          </a:xfrm>
          <a:prstGeom prst="rect">
            <a:avLst/>
          </a:prstGeom>
        </p:spPr>
      </p:pic>
    </p:spTree>
    <p:extLst>
      <p:ext uri="{BB962C8B-B14F-4D97-AF65-F5344CB8AC3E}">
        <p14:creationId xmlns:p14="http://schemas.microsoft.com/office/powerpoint/2010/main" val="2964218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DCF648-0180-3FC7-5A51-F691F7A11627}"/>
              </a:ext>
            </a:extLst>
          </p:cNvPr>
          <p:cNvSpPr>
            <a:spLocks noGrp="1"/>
          </p:cNvSpPr>
          <p:nvPr>
            <p:ph type="sldNum" sz="quarter" idx="12"/>
          </p:nvPr>
        </p:nvSpPr>
        <p:spPr/>
        <p:txBody>
          <a:bodyPr/>
          <a:lstStyle/>
          <a:p>
            <a:fld id="{CBBF530E-1875-46E6-901C-76683197A1B3}" type="slidenum">
              <a:rPr lang="en-GB" smtClean="0"/>
              <a:pPr/>
              <a:t>22</a:t>
            </a:fld>
            <a:endParaRPr lang="en-GB"/>
          </a:p>
        </p:txBody>
      </p:sp>
      <p:sp>
        <p:nvSpPr>
          <p:cNvPr id="3" name="Content Placeholder 2">
            <a:extLst>
              <a:ext uri="{FF2B5EF4-FFF2-40B4-BE49-F238E27FC236}">
                <a16:creationId xmlns:a16="http://schemas.microsoft.com/office/drawing/2014/main" id="{FCDCC418-D3B9-8EF2-A128-E44A1E176297}"/>
              </a:ext>
            </a:extLst>
          </p:cNvPr>
          <p:cNvSpPr>
            <a:spLocks noGrp="1"/>
          </p:cNvSpPr>
          <p:nvPr>
            <p:ph sz="quarter" idx="13"/>
          </p:nvPr>
        </p:nvSpPr>
        <p:spPr>
          <a:xfrm>
            <a:off x="479376" y="1416424"/>
            <a:ext cx="11257699" cy="4463677"/>
          </a:xfrm>
        </p:spPr>
        <p:txBody>
          <a:bodyPr/>
          <a:lstStyle/>
          <a:p>
            <a:r>
              <a:rPr lang="en-GB" dirty="0"/>
              <a:t>The human brain does not need to attend to, remember or store every detail in the world, looking to see if it changes (in an artificial way).</a:t>
            </a:r>
          </a:p>
          <a:p>
            <a:r>
              <a:rPr lang="en-GB" dirty="0"/>
              <a:t>The world itself is a reference (so why would the brain store everything?)</a:t>
            </a:r>
          </a:p>
          <a:p>
            <a:r>
              <a:rPr lang="en-GB" dirty="0"/>
              <a:t>The brain can be tricked because it optimises efficiency. </a:t>
            </a:r>
          </a:p>
          <a:p>
            <a:r>
              <a:rPr lang="en-GB" dirty="0"/>
              <a:t>Don’t need to store everything “in the head”.</a:t>
            </a:r>
          </a:p>
          <a:p>
            <a:r>
              <a:rPr lang="en-GB" dirty="0"/>
              <a:t>People are often unaware that the world changes, “anti-representationalism”. </a:t>
            </a:r>
          </a:p>
          <a:p>
            <a:endParaRPr lang="en-GB" dirty="0"/>
          </a:p>
          <a:p>
            <a:r>
              <a:rPr lang="en-GB" dirty="0"/>
              <a:t>Reference on change Blindness (</a:t>
            </a:r>
            <a:r>
              <a:rPr lang="en-GB" dirty="0" err="1"/>
              <a:t>Resink</a:t>
            </a:r>
            <a:r>
              <a:rPr lang="en-GB" dirty="0"/>
              <a:t>, O’Regan and Clark, 1997)</a:t>
            </a:r>
          </a:p>
        </p:txBody>
      </p:sp>
      <p:sp>
        <p:nvSpPr>
          <p:cNvPr id="4" name="Title 3">
            <a:extLst>
              <a:ext uri="{FF2B5EF4-FFF2-40B4-BE49-F238E27FC236}">
                <a16:creationId xmlns:a16="http://schemas.microsoft.com/office/drawing/2014/main" id="{513F275A-6492-2D8E-4583-FE70BE3FEE52}"/>
              </a:ext>
            </a:extLst>
          </p:cNvPr>
          <p:cNvSpPr>
            <a:spLocks noGrp="1"/>
          </p:cNvSpPr>
          <p:nvPr>
            <p:ph type="title"/>
          </p:nvPr>
        </p:nvSpPr>
        <p:spPr/>
        <p:txBody>
          <a:bodyPr/>
          <a:lstStyle/>
          <a:p>
            <a:r>
              <a:rPr lang="en-GB" dirty="0"/>
              <a:t>Lazy Brain!</a:t>
            </a:r>
          </a:p>
        </p:txBody>
      </p:sp>
    </p:spTree>
    <p:extLst>
      <p:ext uri="{BB962C8B-B14F-4D97-AF65-F5344CB8AC3E}">
        <p14:creationId xmlns:p14="http://schemas.microsoft.com/office/powerpoint/2010/main" val="399057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0FD84F-384C-0819-C91C-C2C0FA1637AA}"/>
              </a:ext>
            </a:extLst>
          </p:cNvPr>
          <p:cNvSpPr>
            <a:spLocks noGrp="1"/>
          </p:cNvSpPr>
          <p:nvPr>
            <p:ph type="sldNum" sz="quarter" idx="12"/>
          </p:nvPr>
        </p:nvSpPr>
        <p:spPr/>
        <p:txBody>
          <a:bodyPr/>
          <a:lstStyle/>
          <a:p>
            <a:fld id="{CBBF530E-1875-46E6-901C-76683197A1B3}" type="slidenum">
              <a:rPr lang="en-GB" smtClean="0"/>
              <a:pPr/>
              <a:t>23</a:t>
            </a:fld>
            <a:endParaRPr lang="en-GB"/>
          </a:p>
        </p:txBody>
      </p:sp>
      <p:pic>
        <p:nvPicPr>
          <p:cNvPr id="11" name="Online Media 10" title="Derren Brown - Person Swap">
            <a:hlinkClick r:id="" action="ppaction://media"/>
            <a:extLst>
              <a:ext uri="{FF2B5EF4-FFF2-40B4-BE49-F238E27FC236}">
                <a16:creationId xmlns:a16="http://schemas.microsoft.com/office/drawing/2014/main" id="{0A917FA0-50EC-CED6-FA11-7E084730BE2E}"/>
              </a:ext>
            </a:extLst>
          </p:cNvPr>
          <p:cNvPicPr>
            <a:picLocks noRot="1" noChangeAspect="1"/>
          </p:cNvPicPr>
          <p:nvPr>
            <a:videoFile r:link="rId1"/>
          </p:nvPr>
        </p:nvPicPr>
        <p:blipFill>
          <a:blip r:embed="rId3"/>
          <a:stretch>
            <a:fillRect/>
          </a:stretch>
        </p:blipFill>
        <p:spPr>
          <a:xfrm>
            <a:off x="2918897" y="1242750"/>
            <a:ext cx="7304966" cy="5478725"/>
          </a:xfrm>
          <a:prstGeom prst="rect">
            <a:avLst/>
          </a:prstGeom>
        </p:spPr>
      </p:pic>
    </p:spTree>
    <p:extLst>
      <p:ext uri="{BB962C8B-B14F-4D97-AF65-F5344CB8AC3E}">
        <p14:creationId xmlns:p14="http://schemas.microsoft.com/office/powerpoint/2010/main" val="196766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Implications for design - attention</a:t>
            </a:r>
            <a:endParaRPr lang="en-GB" sz="1600" dirty="0">
              <a:solidFill>
                <a:srgbClr val="FF0000"/>
              </a:solidFill>
            </a:endParaRPr>
          </a:p>
        </p:txBody>
      </p:sp>
      <p:sp>
        <p:nvSpPr>
          <p:cNvPr id="3" name="Rectangle 2"/>
          <p:cNvSpPr/>
          <p:nvPr/>
        </p:nvSpPr>
        <p:spPr>
          <a:xfrm>
            <a:off x="314035" y="1720840"/>
            <a:ext cx="11249891" cy="5509200"/>
          </a:xfrm>
          <a:prstGeom prst="rect">
            <a:avLst/>
          </a:prstGeom>
        </p:spPr>
        <p:txBody>
          <a:bodyPr wrap="square">
            <a:spAutoFit/>
          </a:bodyPr>
          <a:lstStyle/>
          <a:p>
            <a:pPr marL="457200" indent="-457200" fontAlgn="base">
              <a:buFont typeface="Arial" panose="020B0604020202020204" pitchFamily="34" charset="0"/>
              <a:buChar char="•"/>
            </a:pPr>
            <a:r>
              <a:rPr lang="en-GB" sz="3200" dirty="0">
                <a:solidFill>
                  <a:schemeClr val="tx2"/>
                </a:solidFill>
              </a:rPr>
              <a:t>Considering relationship between design and attention </a:t>
            </a:r>
            <a:r>
              <a:rPr lang="en-US" sz="3200" dirty="0">
                <a:solidFill>
                  <a:schemeClr val="tx2"/>
                </a:solidFill>
              </a:rPr>
              <a:t>​</a:t>
            </a:r>
          </a:p>
          <a:p>
            <a:pPr marL="457200" indent="-457200" fontAlgn="base">
              <a:buFont typeface="Arial" panose="020B0604020202020204" pitchFamily="34" charset="0"/>
              <a:buChar char="•"/>
            </a:pPr>
            <a:r>
              <a:rPr lang="en-GB" sz="3200" dirty="0">
                <a:solidFill>
                  <a:schemeClr val="tx2"/>
                </a:solidFill>
              </a:rPr>
              <a:t>Both appropriate and inappropriate ‘drawing’ of attention</a:t>
            </a:r>
            <a:r>
              <a:rPr lang="en-US" sz="3200" dirty="0">
                <a:solidFill>
                  <a:schemeClr val="tx2"/>
                </a:solidFill>
              </a:rPr>
              <a:t>​</a:t>
            </a:r>
          </a:p>
          <a:p>
            <a:pPr marL="457200" indent="-457200" fontAlgn="base">
              <a:buFont typeface="Arial" panose="020B0604020202020204" pitchFamily="34" charset="0"/>
              <a:buChar char="•"/>
            </a:pPr>
            <a:r>
              <a:rPr lang="en-GB" sz="3200" dirty="0">
                <a:solidFill>
                  <a:schemeClr val="tx2"/>
                </a:solidFill>
              </a:rPr>
              <a:t>Using a multimodal approach</a:t>
            </a:r>
            <a:r>
              <a:rPr lang="en-US" sz="3200" dirty="0">
                <a:solidFill>
                  <a:schemeClr val="tx2"/>
                </a:solidFill>
              </a:rPr>
              <a:t>​ (less interference)</a:t>
            </a:r>
          </a:p>
          <a:p>
            <a:pPr marL="457200" indent="-457200" fontAlgn="base">
              <a:buFont typeface="Arial" panose="020B0604020202020204" pitchFamily="34" charset="0"/>
              <a:buChar char="•"/>
            </a:pPr>
            <a:r>
              <a:rPr lang="en-US" sz="3200" dirty="0">
                <a:solidFill>
                  <a:schemeClr val="tx2"/>
                </a:solidFill>
              </a:rPr>
              <a:t>What are the “costs” of task switching?</a:t>
            </a:r>
          </a:p>
          <a:p>
            <a:pPr marL="457200" indent="-457200" fontAlgn="base">
              <a:buFont typeface="Arial" panose="020B0604020202020204" pitchFamily="34" charset="0"/>
              <a:buChar char="•"/>
            </a:pPr>
            <a:r>
              <a:rPr lang="en-GB" sz="3200" dirty="0">
                <a:solidFill>
                  <a:schemeClr val="tx2"/>
                </a:solidFill>
              </a:rPr>
              <a:t>Understanding the need to sustain attention during longer interactions</a:t>
            </a:r>
          </a:p>
          <a:p>
            <a:pPr marL="457200" indent="-457200" fontAlgn="base">
              <a:buFont typeface="Arial" panose="020B0604020202020204" pitchFamily="34" charset="0"/>
              <a:buChar char="•"/>
            </a:pPr>
            <a:r>
              <a:rPr lang="en-GB" sz="3200" dirty="0">
                <a:solidFill>
                  <a:schemeClr val="tx2"/>
                </a:solidFill>
              </a:rPr>
              <a:t>Human operators are provided with so much information that they need to know:</a:t>
            </a:r>
            <a:r>
              <a:rPr lang="en-US" sz="3200" dirty="0">
                <a:solidFill>
                  <a:schemeClr val="tx2"/>
                </a:solidFill>
              </a:rPr>
              <a:t>​</a:t>
            </a:r>
          </a:p>
          <a:p>
            <a:pPr marL="914400" lvl="1" indent="-457200" fontAlgn="base">
              <a:buFont typeface="Arial" panose="020B0604020202020204" pitchFamily="34" charset="0"/>
              <a:buChar char="•"/>
            </a:pPr>
            <a:r>
              <a:rPr lang="en-GB" sz="3200" dirty="0">
                <a:solidFill>
                  <a:schemeClr val="tx2"/>
                </a:solidFill>
              </a:rPr>
              <a:t>Which information must be attended to</a:t>
            </a:r>
            <a:r>
              <a:rPr lang="en-US" sz="3200" dirty="0">
                <a:solidFill>
                  <a:schemeClr val="tx2"/>
                </a:solidFill>
              </a:rPr>
              <a:t>​</a:t>
            </a:r>
          </a:p>
          <a:p>
            <a:pPr marL="914400" lvl="1" indent="-457200" fontAlgn="base">
              <a:buFont typeface="Arial" panose="020B0604020202020204" pitchFamily="34" charset="0"/>
              <a:buChar char="•"/>
            </a:pPr>
            <a:r>
              <a:rPr lang="en-GB" sz="3200" dirty="0">
                <a:solidFill>
                  <a:schemeClr val="tx2"/>
                </a:solidFill>
              </a:rPr>
              <a:t>Which information can be ignored safely</a:t>
            </a:r>
            <a:endParaRPr lang="en-US" sz="3200" dirty="0">
              <a:solidFill>
                <a:schemeClr val="tx2"/>
              </a:solidFill>
            </a:endParaRPr>
          </a:p>
          <a:p>
            <a:pPr marL="457200" indent="-457200" fontAlgn="base">
              <a:buFont typeface="Arial" panose="020B0604020202020204" pitchFamily="34" charset="0"/>
              <a:buChar char="•"/>
            </a:pPr>
            <a:endParaRPr lang="en-US" sz="3200" dirty="0">
              <a:solidFill>
                <a:schemeClr val="tx2"/>
              </a:solidFill>
            </a:endParaRPr>
          </a:p>
        </p:txBody>
      </p:sp>
    </p:spTree>
    <p:extLst>
      <p:ext uri="{BB962C8B-B14F-4D97-AF65-F5344CB8AC3E}">
        <p14:creationId xmlns:p14="http://schemas.microsoft.com/office/powerpoint/2010/main" val="4088471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Human Workload Theory</a:t>
            </a:r>
            <a:endParaRPr lang="en-GB" sz="1600" dirty="0">
              <a:solidFill>
                <a:srgbClr val="FF0000"/>
              </a:solidFill>
            </a:endParaRPr>
          </a:p>
        </p:txBody>
      </p:sp>
      <p:sp>
        <p:nvSpPr>
          <p:cNvPr id="5" name="Rectangle 4"/>
          <p:cNvSpPr/>
          <p:nvPr/>
        </p:nvSpPr>
        <p:spPr>
          <a:xfrm>
            <a:off x="415637" y="1258929"/>
            <a:ext cx="10815781" cy="5016758"/>
          </a:xfrm>
          <a:prstGeom prst="rect">
            <a:avLst/>
          </a:prstGeom>
        </p:spPr>
        <p:txBody>
          <a:bodyPr wrap="square">
            <a:spAutoFit/>
          </a:bodyPr>
          <a:lstStyle/>
          <a:p>
            <a:pPr marL="442913" indent="-442913" fontAlgn="base">
              <a:buFont typeface="Arial" panose="020B0604020202020204" pitchFamily="34" charset="0"/>
              <a:buChar char="•"/>
            </a:pPr>
            <a:r>
              <a:rPr lang="en-GB" sz="3200" dirty="0">
                <a:solidFill>
                  <a:schemeClr val="tx2"/>
                </a:solidFill>
                <a:latin typeface="Arial" panose="020B0604020202020204" pitchFamily="34" charset="0"/>
              </a:rPr>
              <a:t>How busy is the operator?</a:t>
            </a:r>
            <a:r>
              <a:rPr lang="en-US" sz="3200" dirty="0">
                <a:solidFill>
                  <a:schemeClr val="tx2"/>
                </a:solidFill>
                <a:latin typeface="Arial" panose="020B0604020202020204" pitchFamily="34" charset="0"/>
              </a:rPr>
              <a:t>​</a:t>
            </a:r>
          </a:p>
          <a:p>
            <a:pPr marL="442913" indent="-442913" fontAlgn="base">
              <a:buFont typeface="Arial" panose="020B0604020202020204" pitchFamily="34" charset="0"/>
              <a:buChar char="•"/>
            </a:pPr>
            <a:r>
              <a:rPr lang="en-GB" sz="3200" dirty="0">
                <a:solidFill>
                  <a:schemeClr val="tx2"/>
                </a:solidFill>
                <a:latin typeface="Arial" panose="020B0604020202020204" pitchFamily="34" charset="0"/>
              </a:rPr>
              <a:t>How complex are the tasks?</a:t>
            </a:r>
            <a:r>
              <a:rPr lang="en-US" sz="3200" dirty="0">
                <a:solidFill>
                  <a:schemeClr val="tx2"/>
                </a:solidFill>
                <a:latin typeface="Arial" panose="020B0604020202020204" pitchFamily="34" charset="0"/>
              </a:rPr>
              <a:t>​</a:t>
            </a:r>
          </a:p>
          <a:p>
            <a:pPr marL="442913" indent="-442913" fontAlgn="base">
              <a:buFont typeface="Arial" panose="020B0604020202020204" pitchFamily="34" charset="0"/>
              <a:buChar char="•"/>
            </a:pPr>
            <a:r>
              <a:rPr lang="en-GB" sz="3200" dirty="0">
                <a:solidFill>
                  <a:schemeClr val="tx2"/>
                </a:solidFill>
                <a:latin typeface="Arial" panose="020B0604020202020204" pitchFamily="34" charset="0"/>
              </a:rPr>
              <a:t>Can any additional task be handled above and beyond those that are already performed?</a:t>
            </a:r>
            <a:r>
              <a:rPr lang="en-US" sz="3200" dirty="0">
                <a:solidFill>
                  <a:schemeClr val="tx2"/>
                </a:solidFill>
                <a:latin typeface="Arial" panose="020B0604020202020204" pitchFamily="34" charset="0"/>
              </a:rPr>
              <a:t>​</a:t>
            </a:r>
          </a:p>
          <a:p>
            <a:pPr marL="442913" indent="-442913" fontAlgn="base">
              <a:buFont typeface="Arial" panose="020B0604020202020204" pitchFamily="34" charset="0"/>
              <a:buChar char="•"/>
            </a:pPr>
            <a:r>
              <a:rPr lang="en-GB" sz="3200" dirty="0">
                <a:solidFill>
                  <a:schemeClr val="tx2"/>
                </a:solidFill>
                <a:latin typeface="Arial" panose="020B0604020202020204" pitchFamily="34" charset="0"/>
              </a:rPr>
              <a:t>Will the operator be able to respond to uncertain stimuli?</a:t>
            </a:r>
            <a:r>
              <a:rPr lang="en-US" sz="3200" dirty="0">
                <a:solidFill>
                  <a:schemeClr val="tx2"/>
                </a:solidFill>
                <a:latin typeface="Arial" panose="020B0604020202020204" pitchFamily="34" charset="0"/>
              </a:rPr>
              <a:t>​</a:t>
            </a:r>
          </a:p>
          <a:p>
            <a:pPr marL="442913" indent="-442913" fontAlgn="base">
              <a:buFont typeface="Arial" panose="020B0604020202020204" pitchFamily="34" charset="0"/>
              <a:buChar char="•"/>
            </a:pPr>
            <a:r>
              <a:rPr lang="en-GB" sz="3200" dirty="0">
                <a:solidFill>
                  <a:schemeClr val="tx2"/>
                </a:solidFill>
                <a:latin typeface="Arial" panose="020B0604020202020204" pitchFamily="34" charset="0"/>
              </a:rPr>
              <a:t>How does the operator feel about the tasks being performed?​</a:t>
            </a:r>
          </a:p>
          <a:p>
            <a:pPr marL="442913" indent="-442913" fontAlgn="base">
              <a:buFont typeface="Arial" panose="020B0604020202020204" pitchFamily="34" charset="0"/>
              <a:buChar char="•"/>
            </a:pPr>
            <a:r>
              <a:rPr lang="en-GB" sz="3200" i="1" dirty="0">
                <a:solidFill>
                  <a:schemeClr val="tx2"/>
                </a:solidFill>
                <a:latin typeface="Arial" panose="020B0604020202020204" pitchFamily="34" charset="0"/>
              </a:rPr>
              <a:t>Mental Workload Assessment</a:t>
            </a:r>
            <a:r>
              <a:rPr lang="en-US" sz="3200" dirty="0">
                <a:solidFill>
                  <a:schemeClr val="tx2"/>
                </a:solidFill>
                <a:latin typeface="Arial" panose="020B0604020202020204" pitchFamily="34" charset="0"/>
              </a:rPr>
              <a:t>​</a:t>
            </a:r>
          </a:p>
          <a:p>
            <a:pPr marL="900113" lvl="1" indent="-442913" fontAlgn="base">
              <a:buFont typeface="Arial" panose="020B0604020202020204" pitchFamily="34" charset="0"/>
              <a:buChar char="•"/>
            </a:pPr>
            <a:r>
              <a:rPr lang="en-GB" sz="3200" dirty="0">
                <a:solidFill>
                  <a:schemeClr val="tx2"/>
                </a:solidFill>
                <a:latin typeface="Arial" panose="020B0604020202020204" pitchFamily="34" charset="0"/>
              </a:rPr>
              <a:t>Designed to measure load placed upon cognitive capabilities</a:t>
            </a:r>
            <a:endParaRPr lang="en-US" sz="3200" b="0" i="0" dirty="0">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775046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What is workload for these jobs? Slide 1 of 2</a:t>
            </a:r>
            <a:endParaRPr lang="en-GB" sz="1600" dirty="0">
              <a:solidFill>
                <a:srgbClr val="FF0000"/>
              </a:solidFill>
            </a:endParaRPr>
          </a:p>
        </p:txBody>
      </p:sp>
      <p:pic>
        <p:nvPicPr>
          <p:cNvPr id="1026" name="Picture 2" descr="Driver Job Descrip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647" y="1782742"/>
            <a:ext cx="4610389" cy="35126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51076" y="5295420"/>
            <a:ext cx="3357009" cy="307777"/>
          </a:xfrm>
          <a:prstGeom prst="rect">
            <a:avLst/>
          </a:prstGeom>
        </p:spPr>
        <p:txBody>
          <a:bodyPr wrap="none">
            <a:spAutoFit/>
          </a:bodyPr>
          <a:lstStyle/>
          <a:p>
            <a:r>
              <a:rPr lang="en-GB" sz="1400" dirty="0">
                <a:hlinkClick r:id="rId3"/>
              </a:rPr>
              <a:t>Driver Job Description (betterteam.com)</a:t>
            </a:r>
            <a:endParaRPr lang="en-GB" sz="1400" dirty="0"/>
          </a:p>
        </p:txBody>
      </p:sp>
      <p:pic>
        <p:nvPicPr>
          <p:cNvPr id="6" name="Picture 5" title="Image of man lifting hay"/>
          <p:cNvPicPr>
            <a:picLocks noChangeAspect="1"/>
          </p:cNvPicPr>
          <p:nvPr/>
        </p:nvPicPr>
        <p:blipFill>
          <a:blip r:embed="rId4"/>
          <a:stretch>
            <a:fillRect/>
          </a:stretch>
        </p:blipFill>
        <p:spPr>
          <a:xfrm>
            <a:off x="6524778" y="1934753"/>
            <a:ext cx="4608377" cy="2563920"/>
          </a:xfrm>
          <a:prstGeom prst="rect">
            <a:avLst/>
          </a:prstGeom>
        </p:spPr>
      </p:pic>
      <p:sp>
        <p:nvSpPr>
          <p:cNvPr id="7" name="Rectangle 6"/>
          <p:cNvSpPr/>
          <p:nvPr/>
        </p:nvSpPr>
        <p:spPr>
          <a:xfrm>
            <a:off x="6358077" y="4498673"/>
            <a:ext cx="5135418" cy="261610"/>
          </a:xfrm>
          <a:prstGeom prst="rect">
            <a:avLst/>
          </a:prstGeom>
        </p:spPr>
        <p:txBody>
          <a:bodyPr wrap="square">
            <a:spAutoFit/>
          </a:bodyPr>
          <a:lstStyle/>
          <a:p>
            <a:r>
              <a:rPr lang="en-GB" sz="1100" dirty="0">
                <a:hlinkClick r:id="rId5"/>
              </a:rPr>
              <a:t>Hay Day Memories (The nostalgia of square bales) - </a:t>
            </a:r>
            <a:r>
              <a:rPr lang="en-GB" sz="1100" dirty="0" err="1">
                <a:hlinkClick r:id="rId5"/>
              </a:rPr>
              <a:t>Agridirect</a:t>
            </a:r>
            <a:r>
              <a:rPr lang="en-GB" sz="1100" dirty="0">
                <a:hlinkClick r:id="rId5"/>
              </a:rPr>
              <a:t> | agridirect.ie</a:t>
            </a:r>
            <a:endParaRPr lang="en-GB" sz="1100" dirty="0"/>
          </a:p>
        </p:txBody>
      </p:sp>
      <p:sp>
        <p:nvSpPr>
          <p:cNvPr id="8" name="Explosion 1 7"/>
          <p:cNvSpPr/>
          <p:nvPr/>
        </p:nvSpPr>
        <p:spPr>
          <a:xfrm>
            <a:off x="8666921" y="4742346"/>
            <a:ext cx="2725596" cy="211565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ACTIVITY!!!!</a:t>
            </a:r>
            <a:endParaRPr lang="en-GB" sz="1100" b="1" dirty="0"/>
          </a:p>
        </p:txBody>
      </p:sp>
    </p:spTree>
    <p:extLst>
      <p:ext uri="{BB962C8B-B14F-4D97-AF65-F5344CB8AC3E}">
        <p14:creationId xmlns:p14="http://schemas.microsoft.com/office/powerpoint/2010/main" val="1394120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What is workload for these jobs? </a:t>
            </a:r>
            <a:r>
              <a:rPr lang="en-GB" sz="2800" dirty="0"/>
              <a:t>Slide 2 of 2</a:t>
            </a:r>
            <a:endParaRPr lang="en-GB" sz="2800" dirty="0">
              <a:solidFill>
                <a:srgbClr val="FF0000"/>
              </a:solidFill>
            </a:endParaRPr>
          </a:p>
        </p:txBody>
      </p:sp>
      <p:pic>
        <p:nvPicPr>
          <p:cNvPr id="8" name="Picture 7" title="air traffic controller"/>
          <p:cNvPicPr>
            <a:picLocks noChangeAspect="1"/>
          </p:cNvPicPr>
          <p:nvPr/>
        </p:nvPicPr>
        <p:blipFill>
          <a:blip r:embed="rId3"/>
          <a:stretch>
            <a:fillRect/>
          </a:stretch>
        </p:blipFill>
        <p:spPr>
          <a:xfrm>
            <a:off x="330199" y="1231468"/>
            <a:ext cx="5959558" cy="4624388"/>
          </a:xfrm>
          <a:prstGeom prst="rect">
            <a:avLst/>
          </a:prstGeom>
        </p:spPr>
      </p:pic>
      <p:sp>
        <p:nvSpPr>
          <p:cNvPr id="9" name="Rectangle 8"/>
          <p:cNvSpPr/>
          <p:nvPr/>
        </p:nvSpPr>
        <p:spPr>
          <a:xfrm>
            <a:off x="261978" y="5835000"/>
            <a:ext cx="6096000" cy="646331"/>
          </a:xfrm>
          <a:prstGeom prst="rect">
            <a:avLst/>
          </a:prstGeom>
        </p:spPr>
        <p:txBody>
          <a:bodyPr>
            <a:spAutoFit/>
          </a:bodyPr>
          <a:lstStyle/>
          <a:p>
            <a:r>
              <a:rPr lang="en-GB" dirty="0">
                <a:hlinkClick r:id="rId4"/>
              </a:rPr>
              <a:t>RAF and civilian air traffic controllers working together - GOV.UK (www.gov.uk)</a:t>
            </a:r>
            <a:endParaRPr lang="en-GB" dirty="0"/>
          </a:p>
        </p:txBody>
      </p:sp>
      <p:pic>
        <p:nvPicPr>
          <p:cNvPr id="10" name="Picture 9" title="woman working at office comput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4498" y="1450108"/>
            <a:ext cx="5185757" cy="3457171"/>
          </a:xfrm>
          <a:prstGeom prst="rect">
            <a:avLst/>
          </a:prstGeom>
        </p:spPr>
      </p:pic>
      <p:sp>
        <p:nvSpPr>
          <p:cNvPr id="11" name="Rectangle 10"/>
          <p:cNvSpPr/>
          <p:nvPr/>
        </p:nvSpPr>
        <p:spPr>
          <a:xfrm>
            <a:off x="6696363" y="4928169"/>
            <a:ext cx="6096000" cy="646331"/>
          </a:xfrm>
          <a:prstGeom prst="rect">
            <a:avLst/>
          </a:prstGeom>
        </p:spPr>
        <p:txBody>
          <a:bodyPr>
            <a:spAutoFit/>
          </a:bodyPr>
          <a:lstStyle/>
          <a:p>
            <a:r>
              <a:rPr lang="en-GB" dirty="0">
                <a:hlinkClick r:id="rId6"/>
              </a:rPr>
              <a:t>Woman Office Worker on Mac Royalty Free Photo (negativespace.co)</a:t>
            </a:r>
            <a:endParaRPr lang="en-GB" dirty="0"/>
          </a:p>
        </p:txBody>
      </p:sp>
    </p:spTree>
    <p:extLst>
      <p:ext uri="{BB962C8B-B14F-4D97-AF65-F5344CB8AC3E}">
        <p14:creationId xmlns:p14="http://schemas.microsoft.com/office/powerpoint/2010/main" val="2043615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Human Workload - </a:t>
            </a:r>
            <a:r>
              <a:rPr lang="en-GB" dirty="0" err="1"/>
              <a:t>defintion</a:t>
            </a:r>
            <a:endParaRPr lang="en-GB" sz="1600" dirty="0">
              <a:solidFill>
                <a:srgbClr val="FF0000"/>
              </a:solidFill>
            </a:endParaRPr>
          </a:p>
        </p:txBody>
      </p:sp>
      <p:sp>
        <p:nvSpPr>
          <p:cNvPr id="3" name="Rectangle 2"/>
          <p:cNvSpPr/>
          <p:nvPr/>
        </p:nvSpPr>
        <p:spPr>
          <a:xfrm>
            <a:off x="277091" y="1231267"/>
            <a:ext cx="11379200" cy="4401205"/>
          </a:xfrm>
          <a:prstGeom prst="rect">
            <a:avLst/>
          </a:prstGeom>
        </p:spPr>
        <p:txBody>
          <a:bodyPr wrap="square">
            <a:spAutoFit/>
          </a:bodyPr>
          <a:lstStyle/>
          <a:p>
            <a:pPr marL="457200" indent="-457200" fontAlgn="base">
              <a:buFont typeface="Arial" panose="020B0604020202020204" pitchFamily="34" charset="0"/>
              <a:buChar char="•"/>
            </a:pPr>
            <a:r>
              <a:rPr lang="en-GB" sz="2800" dirty="0">
                <a:solidFill>
                  <a:schemeClr val="tx2"/>
                </a:solidFill>
                <a:latin typeface="Arial" panose="020B0604020202020204" pitchFamily="34" charset="0"/>
              </a:rPr>
              <a:t>a limited quantity of resources are available to perform a task, and in order to perform a task, one must use some or all of these resources​</a:t>
            </a:r>
          </a:p>
          <a:p>
            <a:pPr marL="457200" indent="-457200" fontAlgn="base">
              <a:buFont typeface="Arial" panose="020B0604020202020204" pitchFamily="34" charset="0"/>
              <a:buChar char="•"/>
            </a:pPr>
            <a:endParaRPr lang="en-GB" sz="2800" dirty="0">
              <a:solidFill>
                <a:schemeClr val="tx2"/>
              </a:solidFill>
              <a:latin typeface="Arial" panose="020B0604020202020204" pitchFamily="34" charset="0"/>
            </a:endParaRPr>
          </a:p>
          <a:p>
            <a:pPr fontAlgn="base"/>
            <a:r>
              <a:rPr lang="en-GB" sz="2800" i="1" dirty="0">
                <a:solidFill>
                  <a:schemeClr val="tx2"/>
                </a:solidFill>
                <a:latin typeface="Arial" panose="020B0604020202020204" pitchFamily="34" charset="0"/>
              </a:rPr>
              <a:t>Definition</a:t>
            </a:r>
            <a:r>
              <a:rPr lang="en-US" sz="2800" dirty="0">
                <a:solidFill>
                  <a:schemeClr val="tx2"/>
                </a:solidFill>
                <a:latin typeface="Arial" panose="020B0604020202020204" pitchFamily="34" charset="0"/>
              </a:rPr>
              <a:t>​</a:t>
            </a:r>
          </a:p>
          <a:p>
            <a:pPr marL="914400" lvl="1" indent="-457200" fontAlgn="base">
              <a:buFont typeface="Arial" panose="020B0604020202020204" pitchFamily="34" charset="0"/>
              <a:buChar char="•"/>
            </a:pPr>
            <a:r>
              <a:rPr lang="en-GB" sz="2800" dirty="0">
                <a:solidFill>
                  <a:schemeClr val="tx2"/>
                </a:solidFill>
                <a:latin typeface="Arial" panose="020B0604020202020204" pitchFamily="34" charset="0"/>
              </a:rPr>
              <a:t>No universally accepted definition, but basic notion is related to the difference between amount of resources available within a person and amount of resources demanded by task situation.</a:t>
            </a:r>
            <a:r>
              <a:rPr lang="en-US" sz="2800" dirty="0">
                <a:solidFill>
                  <a:schemeClr val="tx2"/>
                </a:solidFill>
                <a:latin typeface="Arial" panose="020B0604020202020204" pitchFamily="34" charset="0"/>
              </a:rPr>
              <a:t>​</a:t>
            </a:r>
          </a:p>
          <a:p>
            <a:pPr marL="914400" lvl="1" indent="-457200" fontAlgn="base">
              <a:buFont typeface="Arial" panose="020B0604020202020204" pitchFamily="34" charset="0"/>
              <a:buChar char="•"/>
            </a:pPr>
            <a:r>
              <a:rPr lang="en-GB" sz="2800" dirty="0">
                <a:solidFill>
                  <a:schemeClr val="tx2"/>
                </a:solidFill>
                <a:latin typeface="Arial" panose="020B0604020202020204" pitchFamily="34" charset="0"/>
              </a:rPr>
              <a:t>Therefore may be affected by either task demands or resources available.</a:t>
            </a:r>
            <a:endParaRPr lang="en-US" sz="2800" b="0" i="0" dirty="0">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1529070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Limited resources model</a:t>
            </a:r>
            <a:endParaRPr lang="en-GB" sz="1600" dirty="0"/>
          </a:p>
        </p:txBody>
      </p:sp>
      <p:sp>
        <p:nvSpPr>
          <p:cNvPr id="33" name="Text Placeholder 32"/>
          <p:cNvSpPr>
            <a:spLocks noGrp="1"/>
          </p:cNvSpPr>
          <p:nvPr>
            <p:ph type="body" sz="quarter" idx="15"/>
          </p:nvPr>
        </p:nvSpPr>
        <p:spPr/>
        <p:txBody>
          <a:bodyPr/>
          <a:lstStyle/>
          <a:p>
            <a:r>
              <a:rPr lang="en-GB" dirty="0"/>
              <a:t>Limited resources model</a:t>
            </a:r>
          </a:p>
        </p:txBody>
      </p:sp>
      <p:grpSp>
        <p:nvGrpSpPr>
          <p:cNvPr id="3" name="Group 2" title="Limited resources model of performance vs. resources allocated"/>
          <p:cNvGrpSpPr/>
          <p:nvPr/>
        </p:nvGrpSpPr>
        <p:grpSpPr>
          <a:xfrm>
            <a:off x="2500584" y="2578918"/>
            <a:ext cx="6623050" cy="3533775"/>
            <a:chOff x="2500584" y="2578918"/>
            <a:chExt cx="6623050" cy="3533775"/>
          </a:xfrm>
        </p:grpSpPr>
        <p:sp>
          <p:nvSpPr>
            <p:cNvPr id="5" name="Line 26"/>
            <p:cNvSpPr>
              <a:spLocks noChangeShapeType="1"/>
            </p:cNvSpPr>
            <p:nvPr/>
          </p:nvSpPr>
          <p:spPr bwMode="auto">
            <a:xfrm>
              <a:off x="3570559" y="5482455"/>
              <a:ext cx="4294188"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Line 25"/>
            <p:cNvSpPr>
              <a:spLocks noChangeShapeType="1"/>
            </p:cNvSpPr>
            <p:nvPr/>
          </p:nvSpPr>
          <p:spPr bwMode="auto">
            <a:xfrm flipV="1">
              <a:off x="3573734" y="2824980"/>
              <a:ext cx="0" cy="26543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Freeform 24"/>
            <p:cNvSpPr>
              <a:spLocks/>
            </p:cNvSpPr>
            <p:nvPr/>
          </p:nvSpPr>
          <p:spPr bwMode="auto">
            <a:xfrm>
              <a:off x="5345384" y="3282180"/>
              <a:ext cx="866775" cy="1106488"/>
            </a:xfrm>
            <a:custGeom>
              <a:avLst/>
              <a:gdLst>
                <a:gd name="T0" fmla="*/ 0 w 4680"/>
                <a:gd name="T1" fmla="*/ 0 h 3240"/>
                <a:gd name="T2" fmla="*/ 1620 w 4680"/>
                <a:gd name="T3" fmla="*/ 720 h 3240"/>
                <a:gd name="T4" fmla="*/ 4680 w 4680"/>
                <a:gd name="T5" fmla="*/ 3240 h 3240"/>
              </a:gdLst>
              <a:ahLst/>
              <a:cxnLst>
                <a:cxn ang="0">
                  <a:pos x="T0" y="T1"/>
                </a:cxn>
                <a:cxn ang="0">
                  <a:pos x="T2" y="T3"/>
                </a:cxn>
                <a:cxn ang="0">
                  <a:pos x="T4" y="T5"/>
                </a:cxn>
              </a:cxnLst>
              <a:rect l="0" t="0" r="r" b="b"/>
              <a:pathLst>
                <a:path w="4680" h="3240">
                  <a:moveTo>
                    <a:pt x="0" y="0"/>
                  </a:moveTo>
                  <a:cubicBezTo>
                    <a:pt x="420" y="90"/>
                    <a:pt x="840" y="180"/>
                    <a:pt x="1620" y="720"/>
                  </a:cubicBezTo>
                  <a:cubicBezTo>
                    <a:pt x="2400" y="1260"/>
                    <a:pt x="4170" y="2820"/>
                    <a:pt x="4680" y="3240"/>
                  </a:cubicBezTo>
                </a:path>
              </a:pathLst>
            </a:custGeom>
            <a:noFill/>
            <a:ln w="1905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 Box 28"/>
            <p:cNvSpPr txBox="1">
              <a:spLocks noChangeArrowheads="1"/>
            </p:cNvSpPr>
            <p:nvPr/>
          </p:nvSpPr>
          <p:spPr bwMode="auto">
            <a:xfrm>
              <a:off x="3913459" y="5606280"/>
              <a:ext cx="3405188" cy="506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749064"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4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a:ln>
                    <a:noFill/>
                  </a:ln>
                  <a:solidFill>
                    <a:schemeClr val="tx1"/>
                  </a:solidFill>
                  <a:effectLst/>
                  <a:latin typeface="Arial" pitchFamily="34" charset="0"/>
                  <a:cs typeface="Arial" pitchFamily="34" charset="0"/>
                </a:rPr>
                <a:t>Resources demanded by the primary task</a:t>
              </a:r>
              <a:endParaRPr kumimoji="0" lang="en-GB" altLang="en-US" sz="12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9" name="Text Box 23"/>
            <p:cNvSpPr txBox="1">
              <a:spLocks noChangeArrowheads="1"/>
            </p:cNvSpPr>
            <p:nvPr/>
          </p:nvSpPr>
          <p:spPr bwMode="auto">
            <a:xfrm>
              <a:off x="4010297" y="2578918"/>
              <a:ext cx="2436812"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itchFamily="34" charset="0"/>
                  <a:ea typeface="Times New Roman" pitchFamily="18" charset="0"/>
                  <a:cs typeface="Arial" pitchFamily="34" charset="0"/>
                </a:rPr>
                <a:t>Impact of underload on performance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Line 22"/>
            <p:cNvSpPr>
              <a:spLocks noChangeShapeType="1"/>
            </p:cNvSpPr>
            <p:nvPr/>
          </p:nvSpPr>
          <p:spPr bwMode="auto">
            <a:xfrm flipH="1">
              <a:off x="3791222" y="2855143"/>
              <a:ext cx="277812" cy="427037"/>
            </a:xfrm>
            <a:prstGeom prst="line">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ext Box 21"/>
            <p:cNvSpPr txBox="1">
              <a:spLocks noChangeArrowheads="1"/>
            </p:cNvSpPr>
            <p:nvPr/>
          </p:nvSpPr>
          <p:spPr bwMode="auto">
            <a:xfrm>
              <a:off x="4877072" y="4387080"/>
              <a:ext cx="1335087" cy="773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itchFamily="34" charset="0"/>
                  <a:ea typeface="Times New Roman" pitchFamily="18" charset="0"/>
                  <a:cs typeface="Arial" pitchFamily="34" charset="0"/>
                </a:rPr>
                <a:t>Variation in rate at which resources allocated due to expertise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2" name="Line 20"/>
            <p:cNvSpPr>
              <a:spLocks noChangeShapeType="1"/>
            </p:cNvSpPr>
            <p:nvPr/>
          </p:nvSpPr>
          <p:spPr bwMode="auto">
            <a:xfrm flipH="1" flipV="1">
              <a:off x="4592909" y="4352155"/>
              <a:ext cx="241300" cy="217488"/>
            </a:xfrm>
            <a:prstGeom prst="line">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Text Box 19"/>
            <p:cNvSpPr txBox="1">
              <a:spLocks noChangeArrowheads="1"/>
            </p:cNvSpPr>
            <p:nvPr/>
          </p:nvSpPr>
          <p:spPr bwMode="auto">
            <a:xfrm>
              <a:off x="2500584" y="4387080"/>
              <a:ext cx="920750" cy="571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itchFamily="34" charset="0"/>
                  <a:ea typeface="Times New Roman" pitchFamily="18" charset="0"/>
                  <a:cs typeface="Arial" pitchFamily="34" charset="0"/>
                </a:rPr>
                <a:t>Resources</a:t>
              </a:r>
              <a:endParaRPr kumimoji="0" lang="en-US" altLang="en-US" sz="9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itchFamily="34" charset="0"/>
                  <a:ea typeface="Times New Roman" pitchFamily="18" charset="0"/>
                  <a:cs typeface="Arial" pitchFamily="34" charset="0"/>
                </a:rPr>
                <a:t>allocated</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 Box 18"/>
            <p:cNvSpPr txBox="1">
              <a:spLocks noChangeArrowheads="1"/>
            </p:cNvSpPr>
            <p:nvPr/>
          </p:nvSpPr>
          <p:spPr bwMode="auto">
            <a:xfrm>
              <a:off x="2537096" y="3361555"/>
              <a:ext cx="928688" cy="796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a:ln>
                    <a:noFill/>
                  </a:ln>
                  <a:solidFill>
                    <a:schemeClr val="tx1"/>
                  </a:solidFill>
                  <a:effectLst/>
                  <a:latin typeface="Arial" pitchFamily="34" charset="0"/>
                  <a:ea typeface="Times New Roman" pitchFamily="18" charset="0"/>
                  <a:cs typeface="Arial" pitchFamily="34" charset="0"/>
                </a:rPr>
                <a:t>Variable level of </a:t>
              </a:r>
              <a:endParaRPr kumimoji="0" lang="en-US" altLang="en-US" sz="9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a:ln>
                    <a:noFill/>
                  </a:ln>
                  <a:solidFill>
                    <a:schemeClr val="tx1"/>
                  </a:solidFill>
                  <a:effectLst/>
                  <a:latin typeface="Arial" pitchFamily="34" charset="0"/>
                  <a:ea typeface="Times New Roman" pitchFamily="18" charset="0"/>
                  <a:cs typeface="Arial" pitchFamily="34" charset="0"/>
                </a:rPr>
                <a:t>available</a:t>
              </a:r>
              <a:endParaRPr kumimoji="0" lang="en-US" altLang="en-US" sz="9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a:ln>
                    <a:noFill/>
                  </a:ln>
                  <a:solidFill>
                    <a:schemeClr val="tx1"/>
                  </a:solidFill>
                  <a:effectLst/>
                  <a:latin typeface="Arial" pitchFamily="34" charset="0"/>
                  <a:ea typeface="Times New Roman" pitchFamily="18" charset="0"/>
                  <a:cs typeface="Arial" pitchFamily="34" charset="0"/>
                </a:rPr>
                <a:t>resources</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5" name="Line 17"/>
            <p:cNvSpPr>
              <a:spLocks noChangeShapeType="1"/>
            </p:cNvSpPr>
            <p:nvPr/>
          </p:nvSpPr>
          <p:spPr bwMode="auto">
            <a:xfrm flipV="1">
              <a:off x="7845697" y="2836093"/>
              <a:ext cx="0" cy="26431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Rectangle 1"/>
            <p:cNvSpPr>
              <a:spLocks noChangeArrowheads="1"/>
            </p:cNvSpPr>
            <p:nvPr/>
          </p:nvSpPr>
          <p:spPr bwMode="auto">
            <a:xfrm>
              <a:off x="7936184" y="2999605"/>
              <a:ext cx="9048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200" b="0" i="1" u="none" strike="noStrike" cap="none" normalizeH="0" baseline="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1" u="none" strike="noStrike" cap="none" normalizeH="0" baseline="0">
                  <a:ln>
                    <a:noFill/>
                  </a:ln>
                  <a:solidFill>
                    <a:schemeClr val="tx1"/>
                  </a:solidFill>
                  <a:effectLst/>
                  <a:latin typeface="Arial" pitchFamily="34" charset="0"/>
                  <a:ea typeface="Times New Roman" pitchFamily="18" charset="0"/>
                  <a:cs typeface="Arial" pitchFamily="34" charset="0"/>
                </a:rPr>
                <a:t>Good</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Rectangle 27"/>
            <p:cNvSpPr>
              <a:spLocks noChangeArrowheads="1"/>
            </p:cNvSpPr>
            <p:nvPr/>
          </p:nvSpPr>
          <p:spPr bwMode="auto">
            <a:xfrm>
              <a:off x="7936184" y="5110980"/>
              <a:ext cx="831850" cy="288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200" b="0" i="1" u="none" strike="noStrike" cap="none" normalizeH="0" baseline="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1" u="none" strike="noStrike" cap="none" normalizeH="0" baseline="0">
                  <a:ln>
                    <a:noFill/>
                  </a:ln>
                  <a:solidFill>
                    <a:schemeClr val="tx1"/>
                  </a:solidFill>
                  <a:effectLst/>
                  <a:latin typeface="Arial" pitchFamily="34" charset="0"/>
                  <a:ea typeface="Times New Roman" pitchFamily="18" charset="0"/>
                  <a:cs typeface="Arial" pitchFamily="34" charset="0"/>
                </a:rPr>
                <a:t>Poor</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18" name="Line 16"/>
            <p:cNvSpPr>
              <a:spLocks noChangeShapeType="1"/>
            </p:cNvSpPr>
            <p:nvPr/>
          </p:nvSpPr>
          <p:spPr bwMode="auto">
            <a:xfrm>
              <a:off x="7736159" y="3828280"/>
              <a:ext cx="10953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Text Box 2"/>
            <p:cNvSpPr txBox="1">
              <a:spLocks noChangeArrowheads="1"/>
            </p:cNvSpPr>
            <p:nvPr/>
          </p:nvSpPr>
          <p:spPr bwMode="auto">
            <a:xfrm>
              <a:off x="7936184" y="4064818"/>
              <a:ext cx="1187450"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Performance</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0" name="Freeform 15"/>
            <p:cNvSpPr>
              <a:spLocks/>
            </p:cNvSpPr>
            <p:nvPr/>
          </p:nvSpPr>
          <p:spPr bwMode="auto">
            <a:xfrm flipH="1">
              <a:off x="3602309" y="3282180"/>
              <a:ext cx="293688" cy="165100"/>
            </a:xfrm>
            <a:custGeom>
              <a:avLst/>
              <a:gdLst>
                <a:gd name="T0" fmla="*/ 0 w 4680"/>
                <a:gd name="T1" fmla="*/ 0 h 3240"/>
                <a:gd name="T2" fmla="*/ 1620 w 4680"/>
                <a:gd name="T3" fmla="*/ 720 h 3240"/>
                <a:gd name="T4" fmla="*/ 4680 w 4680"/>
                <a:gd name="T5" fmla="*/ 3240 h 3240"/>
              </a:gdLst>
              <a:ahLst/>
              <a:cxnLst>
                <a:cxn ang="0">
                  <a:pos x="T0" y="T1"/>
                </a:cxn>
                <a:cxn ang="0">
                  <a:pos x="T2" y="T3"/>
                </a:cxn>
                <a:cxn ang="0">
                  <a:pos x="T4" y="T5"/>
                </a:cxn>
              </a:cxnLst>
              <a:rect l="0" t="0" r="r" b="b"/>
              <a:pathLst>
                <a:path w="4680" h="3240">
                  <a:moveTo>
                    <a:pt x="0" y="0"/>
                  </a:moveTo>
                  <a:cubicBezTo>
                    <a:pt x="420" y="90"/>
                    <a:pt x="840" y="180"/>
                    <a:pt x="1620" y="720"/>
                  </a:cubicBezTo>
                  <a:cubicBezTo>
                    <a:pt x="2400" y="1260"/>
                    <a:pt x="4170" y="2820"/>
                    <a:pt x="4680" y="3240"/>
                  </a:cubicBezTo>
                </a:path>
              </a:pathLst>
            </a:custGeom>
            <a:noFill/>
            <a:ln w="1905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Arc 14"/>
            <p:cNvSpPr>
              <a:spLocks/>
            </p:cNvSpPr>
            <p:nvPr/>
          </p:nvSpPr>
          <p:spPr bwMode="auto">
            <a:xfrm flipH="1">
              <a:off x="3573734" y="3828280"/>
              <a:ext cx="2571750" cy="1654175"/>
            </a:xfrm>
            <a:custGeom>
              <a:avLst/>
              <a:gdLst>
                <a:gd name="G0" fmla="+- 0 0 0"/>
                <a:gd name="G1" fmla="+- 21599 0 0"/>
                <a:gd name="G2" fmla="+- 21600 0 0"/>
                <a:gd name="T0" fmla="*/ 154 w 21599"/>
                <a:gd name="T1" fmla="*/ 0 h 21599"/>
                <a:gd name="T2" fmla="*/ 21599 w 21599"/>
                <a:gd name="T3" fmla="*/ 21375 h 21599"/>
                <a:gd name="T4" fmla="*/ 0 w 21599"/>
                <a:gd name="T5" fmla="*/ 21599 h 21599"/>
              </a:gdLst>
              <a:ahLst/>
              <a:cxnLst>
                <a:cxn ang="0">
                  <a:pos x="T0" y="T1"/>
                </a:cxn>
                <a:cxn ang="0">
                  <a:pos x="T2" y="T3"/>
                </a:cxn>
                <a:cxn ang="0">
                  <a:pos x="T4" y="T5"/>
                </a:cxn>
              </a:cxnLst>
              <a:rect l="0" t="0" r="r" b="b"/>
              <a:pathLst>
                <a:path w="21599" h="21599" fill="none" extrusionOk="0">
                  <a:moveTo>
                    <a:pt x="154" y="-1"/>
                  </a:moveTo>
                  <a:cubicBezTo>
                    <a:pt x="11935" y="83"/>
                    <a:pt x="21476" y="9593"/>
                    <a:pt x="21598" y="21375"/>
                  </a:cubicBezTo>
                </a:path>
                <a:path w="21599" h="21599" stroke="0" extrusionOk="0">
                  <a:moveTo>
                    <a:pt x="154" y="-1"/>
                  </a:moveTo>
                  <a:cubicBezTo>
                    <a:pt x="11935" y="83"/>
                    <a:pt x="21476" y="9593"/>
                    <a:pt x="21598" y="21375"/>
                  </a:cubicBezTo>
                  <a:lnTo>
                    <a:pt x="0" y="21599"/>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AutoShape 13"/>
            <p:cNvSpPr>
              <a:spLocks noChangeShapeType="1"/>
            </p:cNvSpPr>
            <p:nvPr/>
          </p:nvSpPr>
          <p:spPr bwMode="auto">
            <a:xfrm>
              <a:off x="6145484" y="3828280"/>
              <a:ext cx="1590675"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Arc 12"/>
            <p:cNvSpPr>
              <a:spLocks/>
            </p:cNvSpPr>
            <p:nvPr/>
          </p:nvSpPr>
          <p:spPr bwMode="auto">
            <a:xfrm flipH="1">
              <a:off x="3583259" y="3828280"/>
              <a:ext cx="3667125" cy="1654175"/>
            </a:xfrm>
            <a:custGeom>
              <a:avLst/>
              <a:gdLst>
                <a:gd name="G0" fmla="+- 0 0 0"/>
                <a:gd name="G1" fmla="+- 21599 0 0"/>
                <a:gd name="G2" fmla="+- 21600 0 0"/>
                <a:gd name="T0" fmla="*/ 154 w 21599"/>
                <a:gd name="T1" fmla="*/ 0 h 21599"/>
                <a:gd name="T2" fmla="*/ 21599 w 21599"/>
                <a:gd name="T3" fmla="*/ 21375 h 21599"/>
                <a:gd name="T4" fmla="*/ 0 w 21599"/>
                <a:gd name="T5" fmla="*/ 21599 h 21599"/>
              </a:gdLst>
              <a:ahLst/>
              <a:cxnLst>
                <a:cxn ang="0">
                  <a:pos x="T0" y="T1"/>
                </a:cxn>
                <a:cxn ang="0">
                  <a:pos x="T2" y="T3"/>
                </a:cxn>
                <a:cxn ang="0">
                  <a:pos x="T4" y="T5"/>
                </a:cxn>
              </a:cxnLst>
              <a:rect l="0" t="0" r="r" b="b"/>
              <a:pathLst>
                <a:path w="21599" h="21599" fill="none" extrusionOk="0">
                  <a:moveTo>
                    <a:pt x="154" y="-1"/>
                  </a:moveTo>
                  <a:cubicBezTo>
                    <a:pt x="11935" y="83"/>
                    <a:pt x="21476" y="9593"/>
                    <a:pt x="21598" y="21375"/>
                  </a:cubicBezTo>
                </a:path>
                <a:path w="21599" h="21599" stroke="0" extrusionOk="0">
                  <a:moveTo>
                    <a:pt x="154" y="-1"/>
                  </a:moveTo>
                  <a:cubicBezTo>
                    <a:pt x="11935" y="83"/>
                    <a:pt x="21476" y="9593"/>
                    <a:pt x="21598" y="21375"/>
                  </a:cubicBezTo>
                  <a:lnTo>
                    <a:pt x="0" y="21599"/>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p:cNvSpPr>
              <a:spLocks/>
            </p:cNvSpPr>
            <p:nvPr/>
          </p:nvSpPr>
          <p:spPr bwMode="auto">
            <a:xfrm>
              <a:off x="3583259" y="3702868"/>
              <a:ext cx="4260850" cy="258762"/>
            </a:xfrm>
            <a:custGeom>
              <a:avLst/>
              <a:gdLst>
                <a:gd name="T0" fmla="*/ 0 w 6711"/>
                <a:gd name="T1" fmla="*/ 201 h 407"/>
                <a:gd name="T2" fmla="*/ 492 w 6711"/>
                <a:gd name="T3" fmla="*/ 33 h 407"/>
                <a:gd name="T4" fmla="*/ 1034 w 6711"/>
                <a:gd name="T5" fmla="*/ 397 h 407"/>
                <a:gd name="T6" fmla="*/ 1589 w 6711"/>
                <a:gd name="T7" fmla="*/ 93 h 407"/>
                <a:gd name="T8" fmla="*/ 2037 w 6711"/>
                <a:gd name="T9" fmla="*/ 397 h 407"/>
                <a:gd name="T10" fmla="*/ 2654 w 6711"/>
                <a:gd name="T11" fmla="*/ 48 h 407"/>
                <a:gd name="T12" fmla="*/ 3313 w 6711"/>
                <a:gd name="T13" fmla="*/ 340 h 407"/>
                <a:gd name="T14" fmla="*/ 4005 w 6711"/>
                <a:gd name="T15" fmla="*/ 93 h 407"/>
                <a:gd name="T16" fmla="*/ 4619 w 6711"/>
                <a:gd name="T17" fmla="*/ 397 h 407"/>
                <a:gd name="T18" fmla="*/ 5294 w 6711"/>
                <a:gd name="T19" fmla="*/ 48 h 407"/>
                <a:gd name="T20" fmla="*/ 5774 w 6711"/>
                <a:gd name="T21" fmla="*/ 340 h 407"/>
                <a:gd name="T22" fmla="*/ 6269 w 6711"/>
                <a:gd name="T23" fmla="*/ 78 h 407"/>
                <a:gd name="T24" fmla="*/ 6711 w 6711"/>
                <a:gd name="T25" fmla="*/ 20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1" h="407">
                  <a:moveTo>
                    <a:pt x="0" y="201"/>
                  </a:moveTo>
                  <a:cubicBezTo>
                    <a:pt x="160" y="100"/>
                    <a:pt x="320" y="0"/>
                    <a:pt x="492" y="33"/>
                  </a:cubicBezTo>
                  <a:cubicBezTo>
                    <a:pt x="664" y="66"/>
                    <a:pt x="851" y="387"/>
                    <a:pt x="1034" y="397"/>
                  </a:cubicBezTo>
                  <a:cubicBezTo>
                    <a:pt x="1217" y="407"/>
                    <a:pt x="1422" y="93"/>
                    <a:pt x="1589" y="93"/>
                  </a:cubicBezTo>
                  <a:cubicBezTo>
                    <a:pt x="1756" y="93"/>
                    <a:pt x="1860" y="404"/>
                    <a:pt x="2037" y="397"/>
                  </a:cubicBezTo>
                  <a:cubicBezTo>
                    <a:pt x="2214" y="390"/>
                    <a:pt x="2441" y="57"/>
                    <a:pt x="2654" y="48"/>
                  </a:cubicBezTo>
                  <a:cubicBezTo>
                    <a:pt x="2867" y="39"/>
                    <a:pt x="3088" y="333"/>
                    <a:pt x="3313" y="340"/>
                  </a:cubicBezTo>
                  <a:cubicBezTo>
                    <a:pt x="3538" y="347"/>
                    <a:pt x="3787" y="84"/>
                    <a:pt x="4005" y="93"/>
                  </a:cubicBezTo>
                  <a:cubicBezTo>
                    <a:pt x="4223" y="102"/>
                    <a:pt x="4404" y="404"/>
                    <a:pt x="4619" y="397"/>
                  </a:cubicBezTo>
                  <a:cubicBezTo>
                    <a:pt x="4834" y="390"/>
                    <a:pt x="5102" y="57"/>
                    <a:pt x="5294" y="48"/>
                  </a:cubicBezTo>
                  <a:cubicBezTo>
                    <a:pt x="5486" y="39"/>
                    <a:pt x="5612" y="335"/>
                    <a:pt x="5774" y="340"/>
                  </a:cubicBezTo>
                  <a:cubicBezTo>
                    <a:pt x="5936" y="345"/>
                    <a:pt x="6113" y="101"/>
                    <a:pt x="6269" y="78"/>
                  </a:cubicBezTo>
                  <a:cubicBezTo>
                    <a:pt x="6425" y="55"/>
                    <a:pt x="6568" y="127"/>
                    <a:pt x="6711" y="200"/>
                  </a:cubicBezTo>
                </a:path>
              </a:pathLst>
            </a:custGeom>
            <a:noFill/>
            <a:ln w="19050">
              <a:solidFill>
                <a:srgbClr val="000000"/>
              </a:solidFill>
              <a:prstDash val="dash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Line 10"/>
            <p:cNvSpPr>
              <a:spLocks noChangeShapeType="1"/>
            </p:cNvSpPr>
            <p:nvPr/>
          </p:nvSpPr>
          <p:spPr bwMode="auto">
            <a:xfrm>
              <a:off x="3249884" y="3645718"/>
              <a:ext cx="646113" cy="57150"/>
            </a:xfrm>
            <a:prstGeom prst="line">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Text Box 9"/>
            <p:cNvSpPr txBox="1">
              <a:spLocks noChangeArrowheads="1"/>
            </p:cNvSpPr>
            <p:nvPr/>
          </p:nvSpPr>
          <p:spPr bwMode="auto">
            <a:xfrm>
              <a:off x="6605859" y="4025130"/>
              <a:ext cx="1192213" cy="904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itchFamily="34" charset="0"/>
                  <a:ea typeface="Times New Roman" pitchFamily="18" charset="0"/>
                  <a:cs typeface="Arial" pitchFamily="34" charset="0"/>
                </a:rPr>
                <a:t>Less graceful decline in performance – ‘precipice of performance’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7" name="Line 8"/>
            <p:cNvSpPr>
              <a:spLocks noChangeShapeType="1"/>
            </p:cNvSpPr>
            <p:nvPr/>
          </p:nvSpPr>
          <p:spPr bwMode="auto">
            <a:xfrm flipH="1">
              <a:off x="6269309" y="4244205"/>
              <a:ext cx="336550" cy="144463"/>
            </a:xfrm>
            <a:prstGeom prst="line">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Freeform 7"/>
            <p:cNvSpPr>
              <a:spLocks/>
            </p:cNvSpPr>
            <p:nvPr/>
          </p:nvSpPr>
          <p:spPr bwMode="auto">
            <a:xfrm>
              <a:off x="3903934" y="3256780"/>
              <a:ext cx="1441450" cy="190500"/>
            </a:xfrm>
            <a:custGeom>
              <a:avLst/>
              <a:gdLst>
                <a:gd name="T0" fmla="*/ 0 w 2271"/>
                <a:gd name="T1" fmla="*/ 42 h 301"/>
                <a:gd name="T2" fmla="*/ 755 w 2271"/>
                <a:gd name="T3" fmla="*/ 43 h 301"/>
                <a:gd name="T4" fmla="*/ 1086 w 2271"/>
                <a:gd name="T5" fmla="*/ 301 h 301"/>
                <a:gd name="T6" fmla="*/ 1341 w 2271"/>
                <a:gd name="T7" fmla="*/ 43 h 301"/>
                <a:gd name="T8" fmla="*/ 2271 w 2271"/>
                <a:gd name="T9" fmla="*/ 42 h 301"/>
              </a:gdLst>
              <a:ahLst/>
              <a:cxnLst>
                <a:cxn ang="0">
                  <a:pos x="T0" y="T1"/>
                </a:cxn>
                <a:cxn ang="0">
                  <a:pos x="T2" y="T3"/>
                </a:cxn>
                <a:cxn ang="0">
                  <a:pos x="T4" y="T5"/>
                </a:cxn>
                <a:cxn ang="0">
                  <a:pos x="T6" y="T7"/>
                </a:cxn>
                <a:cxn ang="0">
                  <a:pos x="T8" y="T9"/>
                </a:cxn>
              </a:cxnLst>
              <a:rect l="0" t="0" r="r" b="b"/>
              <a:pathLst>
                <a:path w="2271" h="301">
                  <a:moveTo>
                    <a:pt x="0" y="42"/>
                  </a:moveTo>
                  <a:cubicBezTo>
                    <a:pt x="287" y="21"/>
                    <a:pt x="574" y="0"/>
                    <a:pt x="755" y="43"/>
                  </a:cubicBezTo>
                  <a:cubicBezTo>
                    <a:pt x="936" y="86"/>
                    <a:pt x="988" y="301"/>
                    <a:pt x="1086" y="301"/>
                  </a:cubicBezTo>
                  <a:cubicBezTo>
                    <a:pt x="1184" y="301"/>
                    <a:pt x="1144" y="86"/>
                    <a:pt x="1341" y="43"/>
                  </a:cubicBezTo>
                  <a:cubicBezTo>
                    <a:pt x="1538" y="0"/>
                    <a:pt x="2116" y="42"/>
                    <a:pt x="2271" y="42"/>
                  </a:cubicBezTo>
                </a:path>
              </a:pathLst>
            </a:custGeom>
            <a:noFill/>
            <a:ln w="1905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Text Box 6"/>
            <p:cNvSpPr txBox="1">
              <a:spLocks noChangeArrowheads="1"/>
            </p:cNvSpPr>
            <p:nvPr/>
          </p:nvSpPr>
          <p:spPr bwMode="auto">
            <a:xfrm>
              <a:off x="4958034" y="2836093"/>
              <a:ext cx="2436813" cy="4206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itchFamily="34" charset="0"/>
                  <a:ea typeface="Times New Roman" pitchFamily="18" charset="0"/>
                  <a:cs typeface="Arial" pitchFamily="34" charset="0"/>
                </a:rPr>
                <a:t>Dip in performance whilst still spare capacity due to data limitation</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0" name="Line 5"/>
            <p:cNvSpPr>
              <a:spLocks noChangeShapeType="1"/>
            </p:cNvSpPr>
            <p:nvPr/>
          </p:nvSpPr>
          <p:spPr bwMode="auto">
            <a:xfrm flipH="1">
              <a:off x="4592909" y="2990080"/>
              <a:ext cx="357188" cy="371475"/>
            </a:xfrm>
            <a:prstGeom prst="line">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Freeform 4"/>
            <p:cNvSpPr>
              <a:spLocks/>
            </p:cNvSpPr>
            <p:nvPr/>
          </p:nvSpPr>
          <p:spPr bwMode="auto">
            <a:xfrm>
              <a:off x="6212159" y="4388668"/>
              <a:ext cx="133350" cy="1090612"/>
            </a:xfrm>
            <a:custGeom>
              <a:avLst/>
              <a:gdLst>
                <a:gd name="T0" fmla="*/ 0 w 210"/>
                <a:gd name="T1" fmla="*/ 0 h 1717"/>
                <a:gd name="T2" fmla="*/ 165 w 210"/>
                <a:gd name="T3" fmla="*/ 855 h 1717"/>
                <a:gd name="T4" fmla="*/ 210 w 210"/>
                <a:gd name="T5" fmla="*/ 1717 h 1717"/>
              </a:gdLst>
              <a:ahLst/>
              <a:cxnLst>
                <a:cxn ang="0">
                  <a:pos x="T0" y="T1"/>
                </a:cxn>
                <a:cxn ang="0">
                  <a:pos x="T2" y="T3"/>
                </a:cxn>
                <a:cxn ang="0">
                  <a:pos x="T4" y="T5"/>
                </a:cxn>
              </a:cxnLst>
              <a:rect l="0" t="0" r="r" b="b"/>
              <a:pathLst>
                <a:path w="210" h="1717">
                  <a:moveTo>
                    <a:pt x="0" y="0"/>
                  </a:moveTo>
                  <a:cubicBezTo>
                    <a:pt x="65" y="284"/>
                    <a:pt x="130" y="569"/>
                    <a:pt x="165" y="855"/>
                  </a:cubicBezTo>
                  <a:cubicBezTo>
                    <a:pt x="200" y="1141"/>
                    <a:pt x="200" y="1573"/>
                    <a:pt x="210" y="1717"/>
                  </a:cubicBezTo>
                </a:path>
              </a:pathLst>
            </a:custGeom>
            <a:noFill/>
            <a:ln w="1905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cxnSp>
        <p:nvCxnSpPr>
          <p:cNvPr id="34" name="Straight Arrow Connector 33"/>
          <p:cNvCxnSpPr>
            <a:stCxn id="13" idx="3"/>
          </p:cNvCxnSpPr>
          <p:nvPr/>
        </p:nvCxnSpPr>
        <p:spPr>
          <a:xfrm>
            <a:off x="3421334" y="4672830"/>
            <a:ext cx="308455" cy="139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6410425" y="4629752"/>
            <a:ext cx="2088682" cy="530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077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93F56-B053-667F-81AA-244C5C32E21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CB26A2-6C3E-6C4D-E3D7-E0D88962D009}"/>
              </a:ext>
            </a:extLst>
          </p:cNvPr>
          <p:cNvSpPr>
            <a:spLocks noGrp="1"/>
          </p:cNvSpPr>
          <p:nvPr>
            <p:ph type="sldNum" sz="quarter" idx="12"/>
          </p:nvPr>
        </p:nvSpPr>
        <p:spPr/>
        <p:txBody>
          <a:bodyPr/>
          <a:lstStyle/>
          <a:p>
            <a:fld id="{CBBF530E-1875-46E6-901C-76683197A1B3}" type="slidenum">
              <a:rPr lang="en-GB" smtClean="0"/>
              <a:pPr/>
              <a:t>3</a:t>
            </a:fld>
            <a:endParaRPr lang="en-GB"/>
          </a:p>
        </p:txBody>
      </p:sp>
      <p:sp>
        <p:nvSpPr>
          <p:cNvPr id="3" name="Content Placeholder 2">
            <a:extLst>
              <a:ext uri="{FF2B5EF4-FFF2-40B4-BE49-F238E27FC236}">
                <a16:creationId xmlns:a16="http://schemas.microsoft.com/office/drawing/2014/main" id="{8C2E8B3B-BAB5-8BE4-5820-3D34FB0A745C}"/>
              </a:ext>
            </a:extLst>
          </p:cNvPr>
          <p:cNvSpPr>
            <a:spLocks noGrp="1"/>
          </p:cNvSpPr>
          <p:nvPr>
            <p:ph sz="quarter" idx="13"/>
          </p:nvPr>
        </p:nvSpPr>
        <p:spPr/>
        <p:txBody>
          <a:bodyPr/>
          <a:lstStyle/>
          <a:p>
            <a:r>
              <a:rPr lang="en-GB" dirty="0"/>
              <a:t>Please join the Teams group to take part in a later activity and open these slides on your device. </a:t>
            </a:r>
          </a:p>
        </p:txBody>
      </p:sp>
      <p:sp>
        <p:nvSpPr>
          <p:cNvPr id="4" name="Title 3">
            <a:extLst>
              <a:ext uri="{FF2B5EF4-FFF2-40B4-BE49-F238E27FC236}">
                <a16:creationId xmlns:a16="http://schemas.microsoft.com/office/drawing/2014/main" id="{1DF4DD5E-D9C9-9D59-4670-A00A0E327B25}"/>
              </a:ext>
            </a:extLst>
          </p:cNvPr>
          <p:cNvSpPr>
            <a:spLocks noGrp="1"/>
          </p:cNvSpPr>
          <p:nvPr>
            <p:ph type="title"/>
          </p:nvPr>
        </p:nvSpPr>
        <p:spPr/>
        <p:txBody>
          <a:bodyPr/>
          <a:lstStyle/>
          <a:p>
            <a:r>
              <a:rPr lang="en-GB" dirty="0"/>
              <a:t>Activity</a:t>
            </a:r>
          </a:p>
        </p:txBody>
      </p:sp>
    </p:spTree>
    <p:extLst>
      <p:ext uri="{BB962C8B-B14F-4D97-AF65-F5344CB8AC3E}">
        <p14:creationId xmlns:p14="http://schemas.microsoft.com/office/powerpoint/2010/main" val="1620122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4">
            <a:extLst>
              <a:ext uri="{FF2B5EF4-FFF2-40B4-BE49-F238E27FC236}">
                <a16:creationId xmlns:a16="http://schemas.microsoft.com/office/drawing/2014/main" id="{914DA927-3C84-C244-96DD-D38B17AFC711}"/>
              </a:ext>
            </a:extLst>
          </p:cNvPr>
          <p:cNvSpPr>
            <a:spLocks noGrp="1" noChangeArrowheads="1"/>
          </p:cNvSpPr>
          <p:nvPr>
            <p:ph type="title"/>
          </p:nvPr>
        </p:nvSpPr>
        <p:spPr>
          <a:xfrm>
            <a:off x="1189036" y="-15875"/>
            <a:ext cx="10931627" cy="603250"/>
          </a:xfrm>
        </p:spPr>
        <p:txBody>
          <a:bodyPr>
            <a:normAutofit fontScale="90000"/>
          </a:bodyPr>
          <a:lstStyle/>
          <a:p>
            <a:r>
              <a:rPr lang="en-US" altLang="en-US" sz="3200" dirty="0" err="1"/>
              <a:t>Theorised</a:t>
            </a:r>
            <a:r>
              <a:rPr lang="en-US" altLang="en-US" sz="3200" dirty="0"/>
              <a:t> relationship between resource supply and demand </a:t>
            </a:r>
            <a:r>
              <a:rPr lang="en-US" altLang="en-US" sz="2800" i="1" dirty="0"/>
              <a:t>(Wickens, 1992)</a:t>
            </a:r>
          </a:p>
        </p:txBody>
      </p:sp>
      <p:sp>
        <p:nvSpPr>
          <p:cNvPr id="30722" name="Line 3">
            <a:extLst>
              <a:ext uri="{FF2B5EF4-FFF2-40B4-BE49-F238E27FC236}">
                <a16:creationId xmlns:a16="http://schemas.microsoft.com/office/drawing/2014/main" id="{526D9F99-CF84-D54D-8BE7-B487A0269DAE}"/>
              </a:ext>
            </a:extLst>
          </p:cNvPr>
          <p:cNvSpPr>
            <a:spLocks noChangeShapeType="1"/>
          </p:cNvSpPr>
          <p:nvPr/>
        </p:nvSpPr>
        <p:spPr bwMode="auto">
          <a:xfrm flipV="1">
            <a:off x="3733800" y="2209800"/>
            <a:ext cx="0" cy="3352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23" name="Line 4">
            <a:extLst>
              <a:ext uri="{FF2B5EF4-FFF2-40B4-BE49-F238E27FC236}">
                <a16:creationId xmlns:a16="http://schemas.microsoft.com/office/drawing/2014/main" id="{62528272-4DAE-C341-A795-613224CF0CD7}"/>
              </a:ext>
            </a:extLst>
          </p:cNvPr>
          <p:cNvSpPr>
            <a:spLocks noChangeShapeType="1"/>
          </p:cNvSpPr>
          <p:nvPr/>
        </p:nvSpPr>
        <p:spPr bwMode="auto">
          <a:xfrm>
            <a:off x="3733800" y="5562600"/>
            <a:ext cx="472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24" name="Arc 7">
            <a:extLst>
              <a:ext uri="{FF2B5EF4-FFF2-40B4-BE49-F238E27FC236}">
                <a16:creationId xmlns:a16="http://schemas.microsoft.com/office/drawing/2014/main" id="{8D4A0434-4DD4-1B40-91A5-425F3E297F57}"/>
              </a:ext>
            </a:extLst>
          </p:cNvPr>
          <p:cNvSpPr>
            <a:spLocks/>
          </p:cNvSpPr>
          <p:nvPr/>
        </p:nvSpPr>
        <p:spPr bwMode="auto">
          <a:xfrm flipH="1">
            <a:off x="3733800" y="2971800"/>
            <a:ext cx="3990975" cy="25908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Line 11">
            <a:extLst>
              <a:ext uri="{FF2B5EF4-FFF2-40B4-BE49-F238E27FC236}">
                <a16:creationId xmlns:a16="http://schemas.microsoft.com/office/drawing/2014/main" id="{5A16A06A-7FE1-5D49-A382-A00BE8C1E430}"/>
              </a:ext>
            </a:extLst>
          </p:cNvPr>
          <p:cNvSpPr>
            <a:spLocks noChangeShapeType="1"/>
          </p:cNvSpPr>
          <p:nvPr/>
        </p:nvSpPr>
        <p:spPr bwMode="auto">
          <a:xfrm flipV="1">
            <a:off x="6858000" y="1752600"/>
            <a:ext cx="0" cy="3810000"/>
          </a:xfrm>
          <a:prstGeom prst="line">
            <a:avLst/>
          </a:prstGeom>
          <a:noFill/>
          <a:ln w="28575" cap="flat" cmpd="sng" algn="ctr">
            <a:solidFill>
              <a:srgbClr val="FF0000"/>
            </a:solidFill>
            <a:prstDash val="solid"/>
            <a:round/>
            <a:headEnd type="none" w="med" len="med"/>
            <a:tailEnd type="none" w="med" len="med"/>
          </a:ln>
          <a:effectLst/>
        </p:spPr>
        <p:txBody>
          <a:bodyPr wrap="none" anchor="ctr"/>
          <a:lstStyle/>
          <a:p>
            <a:pPr>
              <a:defRPr/>
            </a:pPr>
            <a:endParaRPr lang="en-US" b="0" dirty="0">
              <a:ln w="28575" cmpd="sng">
                <a:solidFill>
                  <a:schemeClr val="tx1"/>
                </a:solidFill>
              </a:ln>
              <a:latin typeface="Times" charset="0"/>
              <a:ea typeface="+mn-ea"/>
            </a:endParaRPr>
          </a:p>
        </p:txBody>
      </p:sp>
      <p:sp>
        <p:nvSpPr>
          <p:cNvPr id="30726" name="Text Box 12">
            <a:extLst>
              <a:ext uri="{FF2B5EF4-FFF2-40B4-BE49-F238E27FC236}">
                <a16:creationId xmlns:a16="http://schemas.microsoft.com/office/drawing/2014/main" id="{5E9DE003-404C-3343-A5C2-0F1565D3D3FB}"/>
              </a:ext>
            </a:extLst>
          </p:cNvPr>
          <p:cNvSpPr txBox="1">
            <a:spLocks noChangeArrowheads="1"/>
          </p:cNvSpPr>
          <p:nvPr/>
        </p:nvSpPr>
        <p:spPr bwMode="auto">
          <a:xfrm>
            <a:off x="2133600" y="1828800"/>
            <a:ext cx="19208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itchFamily="2" charset="2"/>
              <a:buChar char="n"/>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hlink"/>
              </a:buClr>
              <a:buSzPct val="75000"/>
              <a:buFont typeface="Wingdings" pitchFamily="2" charset="2"/>
              <a:buChar char="t"/>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SzPct val="75000"/>
              <a:buChar char="_"/>
              <a:defRPr>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400" dirty="0">
                <a:latin typeface="Times" pitchFamily="2" charset="0"/>
              </a:rPr>
              <a:t>Resource supply</a:t>
            </a:r>
          </a:p>
        </p:txBody>
      </p:sp>
      <p:sp>
        <p:nvSpPr>
          <p:cNvPr id="30727" name="Text Box 13">
            <a:extLst>
              <a:ext uri="{FF2B5EF4-FFF2-40B4-BE49-F238E27FC236}">
                <a16:creationId xmlns:a16="http://schemas.microsoft.com/office/drawing/2014/main" id="{9D85AC7E-9DFD-6648-BE97-977B642497D2}"/>
              </a:ext>
            </a:extLst>
          </p:cNvPr>
          <p:cNvSpPr txBox="1">
            <a:spLocks noChangeArrowheads="1"/>
          </p:cNvSpPr>
          <p:nvPr/>
        </p:nvSpPr>
        <p:spPr bwMode="auto">
          <a:xfrm>
            <a:off x="7543800" y="5562600"/>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itchFamily="2" charset="2"/>
              <a:buChar char="n"/>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hlink"/>
              </a:buClr>
              <a:buSzPct val="75000"/>
              <a:buFont typeface="Wingdings" pitchFamily="2" charset="2"/>
              <a:buChar char="t"/>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SzPct val="75000"/>
              <a:buChar char="_"/>
              <a:defRPr>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400">
                <a:latin typeface="Times" pitchFamily="2" charset="0"/>
              </a:rPr>
              <a:t>Resource demand </a:t>
            </a:r>
          </a:p>
        </p:txBody>
      </p:sp>
      <p:sp>
        <p:nvSpPr>
          <p:cNvPr id="30728" name="Line 19">
            <a:extLst>
              <a:ext uri="{FF2B5EF4-FFF2-40B4-BE49-F238E27FC236}">
                <a16:creationId xmlns:a16="http://schemas.microsoft.com/office/drawing/2014/main" id="{FCC4D41B-F84F-F848-B70F-17CFFEE71A5E}"/>
              </a:ext>
            </a:extLst>
          </p:cNvPr>
          <p:cNvSpPr>
            <a:spLocks noChangeShapeType="1"/>
          </p:cNvSpPr>
          <p:nvPr/>
        </p:nvSpPr>
        <p:spPr bwMode="auto">
          <a:xfrm flipV="1">
            <a:off x="3352800" y="2971800"/>
            <a:ext cx="41148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29" name="Text Box 24">
            <a:extLst>
              <a:ext uri="{FF2B5EF4-FFF2-40B4-BE49-F238E27FC236}">
                <a16:creationId xmlns:a16="http://schemas.microsoft.com/office/drawing/2014/main" id="{AB28886E-4F04-9B41-A501-E95AEF8BD19A}"/>
              </a:ext>
            </a:extLst>
          </p:cNvPr>
          <p:cNvSpPr txBox="1">
            <a:spLocks noChangeArrowheads="1"/>
          </p:cNvSpPr>
          <p:nvPr/>
        </p:nvSpPr>
        <p:spPr bwMode="auto">
          <a:xfrm>
            <a:off x="7086600" y="1524000"/>
            <a:ext cx="274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itchFamily="2" charset="2"/>
              <a:buChar char="n"/>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hlink"/>
              </a:buClr>
              <a:buSzPct val="75000"/>
              <a:buFont typeface="Wingdings" pitchFamily="2" charset="2"/>
              <a:buChar char="t"/>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SzPct val="75000"/>
              <a:buChar char="_"/>
              <a:defRPr>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000">
                <a:latin typeface="Times" pitchFamily="2" charset="0"/>
              </a:rPr>
              <a:t>OVERLOAD</a:t>
            </a:r>
          </a:p>
        </p:txBody>
      </p:sp>
      <p:sp>
        <p:nvSpPr>
          <p:cNvPr id="30730" name="Right Arrow 29">
            <a:extLst>
              <a:ext uri="{FF2B5EF4-FFF2-40B4-BE49-F238E27FC236}">
                <a16:creationId xmlns:a16="http://schemas.microsoft.com/office/drawing/2014/main" id="{524ED0C2-D870-D04B-BA2C-9A285D799090}"/>
              </a:ext>
            </a:extLst>
          </p:cNvPr>
          <p:cNvSpPr>
            <a:spLocks noChangeArrowheads="1"/>
          </p:cNvSpPr>
          <p:nvPr/>
        </p:nvSpPr>
        <p:spPr bwMode="auto">
          <a:xfrm>
            <a:off x="6858000" y="1905000"/>
            <a:ext cx="1066800" cy="381000"/>
          </a:xfrm>
          <a:prstGeom prst="rightArrow">
            <a:avLst>
              <a:gd name="adj1" fmla="val 50000"/>
              <a:gd name="adj2" fmla="val 49998"/>
            </a:avLst>
          </a:prstGeom>
          <a:solidFill>
            <a:srgbClr val="FF0000"/>
          </a:solidFill>
          <a:ln w="12700">
            <a:solidFill>
              <a:schemeClr val="tx1"/>
            </a:solidFill>
            <a:round/>
            <a:headEnd type="triangle" w="lg" len="lg"/>
            <a:tailEnd type="triangle" w="lg" len="lg"/>
          </a:ln>
        </p:spPr>
        <p:txBody>
          <a:bodyPr/>
          <a:lstStyle>
            <a:lvl1pPr>
              <a:spcBef>
                <a:spcPct val="40000"/>
              </a:spcBef>
              <a:buClr>
                <a:schemeClr val="accent1"/>
              </a:buClr>
              <a:buFont typeface="Wingdings" pitchFamily="2" charset="2"/>
              <a:buChar char="n"/>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hlink"/>
              </a:buClr>
              <a:buSzPct val="75000"/>
              <a:buFont typeface="Wingdings" pitchFamily="2" charset="2"/>
              <a:buChar char="t"/>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SzPct val="75000"/>
              <a:buChar char="_"/>
              <a:defRPr>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400">
              <a:latin typeface="Times" pitchFamily="2" charset="0"/>
            </a:endParaRPr>
          </a:p>
        </p:txBody>
      </p:sp>
      <p:sp>
        <p:nvSpPr>
          <p:cNvPr id="30731" name="Left Arrow 30">
            <a:extLst>
              <a:ext uri="{FF2B5EF4-FFF2-40B4-BE49-F238E27FC236}">
                <a16:creationId xmlns:a16="http://schemas.microsoft.com/office/drawing/2014/main" id="{1044808F-CF7E-274C-B663-F4D061131009}"/>
              </a:ext>
            </a:extLst>
          </p:cNvPr>
          <p:cNvSpPr>
            <a:spLocks noChangeArrowheads="1"/>
          </p:cNvSpPr>
          <p:nvPr/>
        </p:nvSpPr>
        <p:spPr bwMode="auto">
          <a:xfrm>
            <a:off x="5791200" y="1905000"/>
            <a:ext cx="1066800" cy="381000"/>
          </a:xfrm>
          <a:prstGeom prst="leftArrow">
            <a:avLst>
              <a:gd name="adj1" fmla="val 50000"/>
              <a:gd name="adj2" fmla="val 49998"/>
            </a:avLst>
          </a:prstGeom>
          <a:solidFill>
            <a:srgbClr val="008000"/>
          </a:solidFill>
          <a:ln w="12700">
            <a:solidFill>
              <a:schemeClr val="tx1"/>
            </a:solidFill>
            <a:round/>
            <a:headEnd type="triangle" w="lg" len="lg"/>
            <a:tailEnd type="triangle" w="lg" len="lg"/>
          </a:ln>
        </p:spPr>
        <p:txBody>
          <a:bodyPr/>
          <a:lstStyle>
            <a:lvl1pPr>
              <a:spcBef>
                <a:spcPct val="40000"/>
              </a:spcBef>
              <a:buClr>
                <a:schemeClr val="accent1"/>
              </a:buClr>
              <a:buFont typeface="Wingdings" pitchFamily="2" charset="2"/>
              <a:buChar char="n"/>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hlink"/>
              </a:buClr>
              <a:buSzPct val="75000"/>
              <a:buFont typeface="Wingdings" pitchFamily="2" charset="2"/>
              <a:buChar char="t"/>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SzPct val="75000"/>
              <a:buChar char="_"/>
              <a:defRPr>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400">
              <a:latin typeface="Times" pitchFamily="2" charset="0"/>
            </a:endParaRPr>
          </a:p>
        </p:txBody>
      </p:sp>
      <p:sp>
        <p:nvSpPr>
          <p:cNvPr id="30732" name="Text Box 24">
            <a:extLst>
              <a:ext uri="{FF2B5EF4-FFF2-40B4-BE49-F238E27FC236}">
                <a16:creationId xmlns:a16="http://schemas.microsoft.com/office/drawing/2014/main" id="{98FF2BD4-059E-0D4E-AF3B-B3EDE75F7DE0}"/>
              </a:ext>
            </a:extLst>
          </p:cNvPr>
          <p:cNvSpPr txBox="1">
            <a:spLocks noChangeArrowheads="1"/>
          </p:cNvSpPr>
          <p:nvPr/>
        </p:nvSpPr>
        <p:spPr bwMode="auto">
          <a:xfrm>
            <a:off x="4419600" y="1524000"/>
            <a:ext cx="274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itchFamily="2" charset="2"/>
              <a:buChar char="n"/>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hlink"/>
              </a:buClr>
              <a:buSzPct val="75000"/>
              <a:buFont typeface="Wingdings" pitchFamily="2" charset="2"/>
              <a:buChar char="t"/>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SzPct val="75000"/>
              <a:buChar char="_"/>
              <a:defRPr>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000">
                <a:latin typeface="Times" pitchFamily="2" charset="0"/>
              </a:rPr>
              <a:t>SPARE CAPACITY</a:t>
            </a:r>
          </a:p>
        </p:txBody>
      </p:sp>
      <p:sp>
        <p:nvSpPr>
          <p:cNvPr id="30733" name="Arc 7">
            <a:extLst>
              <a:ext uri="{FF2B5EF4-FFF2-40B4-BE49-F238E27FC236}">
                <a16:creationId xmlns:a16="http://schemas.microsoft.com/office/drawing/2014/main" id="{C429F9B6-DE3D-D84F-95BB-1225DB1FCFE5}"/>
              </a:ext>
            </a:extLst>
          </p:cNvPr>
          <p:cNvSpPr>
            <a:spLocks/>
          </p:cNvSpPr>
          <p:nvPr/>
        </p:nvSpPr>
        <p:spPr bwMode="auto">
          <a:xfrm>
            <a:off x="5943600" y="2743200"/>
            <a:ext cx="1752600" cy="11430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57150">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34" name="Line 19">
            <a:extLst>
              <a:ext uri="{FF2B5EF4-FFF2-40B4-BE49-F238E27FC236}">
                <a16:creationId xmlns:a16="http://schemas.microsoft.com/office/drawing/2014/main" id="{C159FEDB-D8C6-FC48-A86E-5B075F1DE881}"/>
              </a:ext>
            </a:extLst>
          </p:cNvPr>
          <p:cNvSpPr>
            <a:spLocks noChangeShapeType="1"/>
          </p:cNvSpPr>
          <p:nvPr/>
        </p:nvSpPr>
        <p:spPr bwMode="auto">
          <a:xfrm flipV="1">
            <a:off x="3962400" y="2743200"/>
            <a:ext cx="2133600" cy="0"/>
          </a:xfrm>
          <a:prstGeom prst="line">
            <a:avLst/>
          </a:prstGeom>
          <a:noFill/>
          <a:ln w="57150">
            <a:solidFill>
              <a:schemeClr val="tx1"/>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5" name="Text Box 24">
            <a:extLst>
              <a:ext uri="{FF2B5EF4-FFF2-40B4-BE49-F238E27FC236}">
                <a16:creationId xmlns:a16="http://schemas.microsoft.com/office/drawing/2014/main" id="{DF5D699B-BCC4-6043-94BF-0F06ABF22516}"/>
              </a:ext>
            </a:extLst>
          </p:cNvPr>
          <p:cNvSpPr txBox="1">
            <a:spLocks noChangeArrowheads="1"/>
          </p:cNvSpPr>
          <p:nvPr/>
        </p:nvSpPr>
        <p:spPr bwMode="auto">
          <a:xfrm>
            <a:off x="2590800" y="2724150"/>
            <a:ext cx="274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itchFamily="2" charset="2"/>
              <a:buChar char="n"/>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hlink"/>
              </a:buClr>
              <a:buSzPct val="75000"/>
              <a:buFont typeface="Wingdings" pitchFamily="2" charset="2"/>
              <a:buChar char="t"/>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SzPct val="75000"/>
              <a:buChar char="_"/>
              <a:defRPr>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000">
                <a:latin typeface="Times" pitchFamily="2" charset="0"/>
              </a:rPr>
              <a:t>MAX</a:t>
            </a:r>
          </a:p>
        </p:txBody>
      </p:sp>
      <p:sp>
        <p:nvSpPr>
          <p:cNvPr id="30736" name="Text Box 12">
            <a:extLst>
              <a:ext uri="{FF2B5EF4-FFF2-40B4-BE49-F238E27FC236}">
                <a16:creationId xmlns:a16="http://schemas.microsoft.com/office/drawing/2014/main" id="{7D269EE5-EEAF-A841-A882-8EC84019B39F}"/>
              </a:ext>
            </a:extLst>
          </p:cNvPr>
          <p:cNvSpPr txBox="1">
            <a:spLocks noChangeArrowheads="1"/>
          </p:cNvSpPr>
          <p:nvPr/>
        </p:nvSpPr>
        <p:spPr bwMode="auto">
          <a:xfrm>
            <a:off x="7772400" y="3429000"/>
            <a:ext cx="1920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itchFamily="2" charset="2"/>
              <a:buChar char="n"/>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hlink"/>
              </a:buClr>
              <a:buSzPct val="75000"/>
              <a:buFont typeface="Wingdings" pitchFamily="2" charset="2"/>
              <a:buChar char="t"/>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SzPct val="75000"/>
              <a:buChar char="_"/>
              <a:defRPr>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Char char="_"/>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400">
                <a:latin typeface="Times" pitchFamily="2" charset="0"/>
              </a:rPr>
              <a:t>Performance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91A73B9D-098B-8448-AEA9-B8116C0608BC}"/>
              </a:ext>
            </a:extLst>
          </p:cNvPr>
          <p:cNvSpPr>
            <a:spLocks noGrp="1" noChangeArrowheads="1"/>
          </p:cNvSpPr>
          <p:nvPr>
            <p:ph type="title"/>
          </p:nvPr>
        </p:nvSpPr>
        <p:spPr/>
        <p:txBody>
          <a:bodyPr>
            <a:normAutofit fontScale="90000"/>
          </a:bodyPr>
          <a:lstStyle/>
          <a:p>
            <a:r>
              <a:rPr lang="en-US" altLang="en-US" sz="3200"/>
              <a:t>Theorised relationships between workload and performance (De Waard, 1996)</a:t>
            </a:r>
          </a:p>
        </p:txBody>
      </p:sp>
      <p:pic>
        <p:nvPicPr>
          <p:cNvPr id="32770" name="Picture 4" descr="A diagram of workload and the &quot;precipice of performance&quot;">
            <a:extLst>
              <a:ext uri="{FF2B5EF4-FFF2-40B4-BE49-F238E27FC236}">
                <a16:creationId xmlns:a16="http://schemas.microsoft.com/office/drawing/2014/main" id="{8C928243-B2D2-CF4A-A817-D1484E2E31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600200"/>
            <a:ext cx="67310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Dual task paradigm</a:t>
            </a:r>
            <a:endParaRPr lang="en-GB" sz="1600" dirty="0"/>
          </a:p>
        </p:txBody>
      </p:sp>
      <p:pic>
        <p:nvPicPr>
          <p:cNvPr id="35" name="Picture 2" descr="shows task performance will suffer if 2 tasks compete for the same resources&#10;" title="Dual task paradignm"/>
          <p:cNvPicPr>
            <a:picLocks noChangeAspect="1" noChangeArrowheads="1"/>
          </p:cNvPicPr>
          <p:nvPr/>
        </p:nvPicPr>
        <p:blipFill rotWithShape="1">
          <a:blip r:embed="rId3">
            <a:extLst>
              <a:ext uri="{28A0092B-C50C-407E-A947-70E740481C1C}">
                <a14:useLocalDpi xmlns:a14="http://schemas.microsoft.com/office/drawing/2010/main" val="0"/>
              </a:ext>
            </a:extLst>
          </a:blip>
          <a:srcRect l="33750" t="52894" r="34107" b="8094"/>
          <a:stretch/>
        </p:blipFill>
        <p:spPr bwMode="auto">
          <a:xfrm>
            <a:off x="5739164" y="1345322"/>
            <a:ext cx="6174312" cy="4215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35" title="diagram showing that performance on task A will suffer as task B difficulty increases, if they use the same resources"/>
          <p:cNvSpPr txBox="1"/>
          <p:nvPr/>
        </p:nvSpPr>
        <p:spPr>
          <a:xfrm>
            <a:off x="467543" y="6349686"/>
            <a:ext cx="5986323" cy="523220"/>
          </a:xfrm>
          <a:prstGeom prst="rect">
            <a:avLst/>
          </a:prstGeom>
          <a:noFill/>
        </p:spPr>
        <p:txBody>
          <a:bodyPr wrap="square" rtlCol="0">
            <a:spAutoFit/>
          </a:bodyPr>
          <a:lstStyle/>
          <a:p>
            <a:r>
              <a:rPr lang="en-GB" sz="1400" dirty="0"/>
              <a:t>http://www.aviation.illinois.edu/avimain/papers/research/pub_pdfs/techreports/EPL-81-3.pdf</a:t>
            </a:r>
          </a:p>
        </p:txBody>
      </p:sp>
      <p:pic>
        <p:nvPicPr>
          <p:cNvPr id="8" name="Picture 2" descr="shows task performance will suffer if 2 tasks compete for the same resources&#10;" title="Dual task paradignm"/>
          <p:cNvPicPr>
            <a:picLocks noChangeAspect="1" noChangeArrowheads="1"/>
          </p:cNvPicPr>
          <p:nvPr/>
        </p:nvPicPr>
        <p:blipFill rotWithShape="1">
          <a:blip r:embed="rId3">
            <a:extLst>
              <a:ext uri="{28A0092B-C50C-407E-A947-70E740481C1C}">
                <a14:useLocalDpi xmlns:a14="http://schemas.microsoft.com/office/drawing/2010/main" val="0"/>
              </a:ext>
            </a:extLst>
          </a:blip>
          <a:srcRect l="33750" t="9160" r="34107" b="48976"/>
          <a:stretch/>
        </p:blipFill>
        <p:spPr bwMode="auto">
          <a:xfrm>
            <a:off x="-199181" y="1345323"/>
            <a:ext cx="5975305" cy="4377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777212" y="5171980"/>
            <a:ext cx="694435" cy="215444"/>
          </a:xfrm>
          <a:prstGeom prst="rect">
            <a:avLst/>
          </a:prstGeom>
          <a:solidFill>
            <a:schemeClr val="bg1"/>
          </a:solidFill>
        </p:spPr>
        <p:txBody>
          <a:bodyPr wrap="square" bIns="0" rtlCol="0">
            <a:spAutoFit/>
          </a:bodyPr>
          <a:lstStyle/>
          <a:p>
            <a:r>
              <a:rPr lang="en-GB" sz="1100" dirty="0"/>
              <a:t>RIGHT</a:t>
            </a:r>
          </a:p>
        </p:txBody>
      </p:sp>
      <p:sp>
        <p:nvSpPr>
          <p:cNvPr id="3" name="TextBox 2"/>
          <p:cNvSpPr txBox="1"/>
          <p:nvPr/>
        </p:nvSpPr>
        <p:spPr>
          <a:xfrm>
            <a:off x="7680963" y="5019580"/>
            <a:ext cx="530915" cy="215444"/>
          </a:xfrm>
          <a:prstGeom prst="rect">
            <a:avLst/>
          </a:prstGeom>
          <a:solidFill>
            <a:schemeClr val="bg1"/>
          </a:solidFill>
        </p:spPr>
        <p:txBody>
          <a:bodyPr wrap="none" bIns="0" rtlCol="0">
            <a:spAutoFit/>
          </a:bodyPr>
          <a:lstStyle/>
          <a:p>
            <a:r>
              <a:rPr lang="en-GB" sz="1100" dirty="0"/>
              <a:t>LEFT</a:t>
            </a:r>
          </a:p>
        </p:txBody>
      </p:sp>
    </p:spTree>
    <p:extLst>
      <p:ext uri="{BB962C8B-B14F-4D97-AF65-F5344CB8AC3E}">
        <p14:creationId xmlns:p14="http://schemas.microsoft.com/office/powerpoint/2010/main" val="2510574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Multiple resources theory (</a:t>
            </a:r>
            <a:r>
              <a:rPr lang="en-GB" dirty="0" err="1"/>
              <a:t>Wickens</a:t>
            </a:r>
            <a:r>
              <a:rPr lang="en-GB" dirty="0"/>
              <a:t>, 2008)</a:t>
            </a:r>
            <a:endParaRPr lang="en-GB" sz="1600" dirty="0"/>
          </a:p>
        </p:txBody>
      </p:sp>
      <p:pic>
        <p:nvPicPr>
          <p:cNvPr id="6" name="Picture 5" descr="Wickens multiple resources.jpg" title="Wicken's multiple resources model"/>
          <p:cNvPicPr>
            <a:picLocks noChangeAspect="1"/>
          </p:cNvPicPr>
          <p:nvPr/>
        </p:nvPicPr>
        <p:blipFill>
          <a:blip r:embed="rId3" cstate="print"/>
          <a:srcRect l="7480" t="58670" r="61444" b="11421"/>
          <a:stretch>
            <a:fillRect/>
          </a:stretch>
        </p:blipFill>
        <p:spPr>
          <a:xfrm rot="16200000">
            <a:off x="3398036" y="838457"/>
            <a:ext cx="4338661" cy="5900583"/>
          </a:xfrm>
          <a:prstGeom prst="rect">
            <a:avLst/>
          </a:prstGeom>
        </p:spPr>
      </p:pic>
      <p:pic>
        <p:nvPicPr>
          <p:cNvPr id="3" name="Picture 2" descr="Wickens multiple resources.jpg" title="Wicken's multiple resources model">
            <a:extLst>
              <a:ext uri="{FF2B5EF4-FFF2-40B4-BE49-F238E27FC236}">
                <a16:creationId xmlns:a16="http://schemas.microsoft.com/office/drawing/2014/main" id="{B2A51F9E-E731-B78B-D5F9-351939AE416D}"/>
              </a:ext>
            </a:extLst>
          </p:cNvPr>
          <p:cNvPicPr>
            <a:picLocks noChangeAspect="1"/>
          </p:cNvPicPr>
          <p:nvPr/>
        </p:nvPicPr>
        <p:blipFill>
          <a:blip r:embed="rId3" cstate="print"/>
          <a:srcRect l="7480" t="58670" r="61444" b="11421"/>
          <a:stretch>
            <a:fillRect/>
          </a:stretch>
        </p:blipFill>
        <p:spPr>
          <a:xfrm rot="16200000">
            <a:off x="3550436" y="990857"/>
            <a:ext cx="4338661" cy="5900583"/>
          </a:xfrm>
          <a:prstGeom prst="rect">
            <a:avLst/>
          </a:prstGeom>
        </p:spPr>
      </p:pic>
    </p:spTree>
    <p:extLst>
      <p:ext uri="{BB962C8B-B14F-4D97-AF65-F5344CB8AC3E}">
        <p14:creationId xmlns:p14="http://schemas.microsoft.com/office/powerpoint/2010/main" val="1712663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34</a:t>
            </a:fld>
            <a:endParaRPr lang="en-GB"/>
          </a:p>
        </p:txBody>
      </p:sp>
      <p:sp>
        <p:nvSpPr>
          <p:cNvPr id="3" name="Content Placeholder 2"/>
          <p:cNvSpPr>
            <a:spLocks noGrp="1"/>
          </p:cNvSpPr>
          <p:nvPr>
            <p:ph sz="quarter" idx="13"/>
          </p:nvPr>
        </p:nvSpPr>
        <p:spPr>
          <a:xfrm>
            <a:off x="411058" y="1287520"/>
            <a:ext cx="11257699" cy="3746498"/>
          </a:xfrm>
        </p:spPr>
        <p:txBody>
          <a:bodyPr/>
          <a:lstStyle/>
          <a:p>
            <a:r>
              <a:rPr lang="en-GB" sz="2000" i="1" dirty="0"/>
              <a:t>Primary task measures</a:t>
            </a:r>
          </a:p>
          <a:p>
            <a:pPr lvl="1"/>
            <a:r>
              <a:rPr lang="en-GB" sz="1800" dirty="0"/>
              <a:t>e.g. measure how driving is affects by different task demands – measure driving performance task</a:t>
            </a:r>
            <a:endParaRPr lang="en-GB" sz="1800" i="1" dirty="0"/>
          </a:p>
          <a:p>
            <a:r>
              <a:rPr lang="en-GB" sz="2000" i="1" dirty="0"/>
              <a:t>Secondary task measures</a:t>
            </a:r>
          </a:p>
          <a:p>
            <a:pPr lvl="1"/>
            <a:r>
              <a:rPr lang="en-GB" sz="1800" dirty="0"/>
              <a:t>Operator is required to do extra task in addition to primary task.  </a:t>
            </a:r>
          </a:p>
          <a:p>
            <a:pPr lvl="1"/>
            <a:r>
              <a:rPr lang="en-GB" sz="1800" dirty="0"/>
              <a:t>Difficulty with secondary task indicates level of demand of primary task</a:t>
            </a:r>
            <a:endParaRPr lang="en-GB" sz="1800" i="1" dirty="0"/>
          </a:p>
          <a:p>
            <a:r>
              <a:rPr lang="en-GB" sz="2000" i="1" dirty="0"/>
              <a:t>Subjective Rating measures</a:t>
            </a:r>
          </a:p>
          <a:p>
            <a:pPr lvl="1"/>
            <a:r>
              <a:rPr lang="en-GB" sz="1800" dirty="0"/>
              <a:t>Direct or indirect queries of individual for opinion of workload involved in a task</a:t>
            </a:r>
            <a:endParaRPr lang="en-GB" sz="1800" i="1" dirty="0"/>
          </a:p>
          <a:p>
            <a:r>
              <a:rPr lang="en-GB" sz="2000" i="1" dirty="0"/>
              <a:t>Physiological or Psycho-physiological measures</a:t>
            </a:r>
          </a:p>
          <a:p>
            <a:pPr lvl="1"/>
            <a:r>
              <a:rPr lang="en-GB" sz="1800" dirty="0"/>
              <a:t>Measurement of changes in physiological parameters thought to indicate change in Mental Workload</a:t>
            </a:r>
          </a:p>
          <a:p>
            <a:endParaRPr lang="en-GB" dirty="0"/>
          </a:p>
        </p:txBody>
      </p:sp>
      <p:sp>
        <p:nvSpPr>
          <p:cNvPr id="4" name="Title 3"/>
          <p:cNvSpPr>
            <a:spLocks noGrp="1"/>
          </p:cNvSpPr>
          <p:nvPr>
            <p:ph type="title"/>
          </p:nvPr>
        </p:nvSpPr>
        <p:spPr/>
        <p:txBody>
          <a:bodyPr/>
          <a:lstStyle/>
          <a:p>
            <a:r>
              <a:rPr lang="en-GB" dirty="0"/>
              <a:t>Measures of mental workload</a:t>
            </a:r>
          </a:p>
        </p:txBody>
      </p:sp>
    </p:spTree>
    <p:extLst>
      <p:ext uri="{BB962C8B-B14F-4D97-AF65-F5344CB8AC3E}">
        <p14:creationId xmlns:p14="http://schemas.microsoft.com/office/powerpoint/2010/main" val="3793590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2E55E5-6592-B443-5B44-EE7E65A45E5D}"/>
              </a:ext>
            </a:extLst>
          </p:cNvPr>
          <p:cNvSpPr>
            <a:spLocks noChangeArrowheads="1"/>
          </p:cNvSpPr>
          <p:nvPr/>
        </p:nvSpPr>
        <p:spPr bwMode="auto">
          <a:xfrm>
            <a:off x="373063" y="3954571"/>
            <a:ext cx="1905000" cy="762000"/>
          </a:xfrm>
          <a:prstGeom prst="rect">
            <a:avLst/>
          </a:prstGeom>
          <a:gradFill rotWithShape="1">
            <a:gsLst>
              <a:gs pos="0">
                <a:srgbClr val="EBECF1"/>
              </a:gs>
              <a:gs pos="64999">
                <a:srgbClr val="CBCDDA"/>
              </a:gs>
              <a:gs pos="100000">
                <a:srgbClr val="B4B6CB"/>
              </a:gs>
            </a:gsLst>
            <a:lin ang="5400000" scaled="1"/>
          </a:gradFill>
          <a:ln w="9525">
            <a:solidFill>
              <a:srgbClr val="061B58"/>
            </a:solidFill>
            <a:miter lim="800000"/>
            <a:headEnd type="triangle" w="lg" len="lg"/>
            <a:tailEnd type="triangle" w="lg" len="lg"/>
          </a:ln>
          <a:effectLst>
            <a:outerShdw blurRad="40000" dist="20000" dir="5400000" rotWithShape="0">
              <a:srgbClr val="808080">
                <a:alpha val="37999"/>
              </a:srgbClr>
            </a:outerShdw>
          </a:effectLst>
        </p:spPr>
        <p:txBody>
          <a:bodyPr anchor="ctr"/>
          <a:lstStyle/>
          <a:p>
            <a:pPr algn="ctr">
              <a:defRPr/>
            </a:pPr>
            <a:r>
              <a:rPr lang="en-US" sz="2000" dirty="0">
                <a:latin typeface="Times" charset="0"/>
                <a:ea typeface="+mn-ea"/>
              </a:rPr>
              <a:t>Brain Imaging</a:t>
            </a:r>
          </a:p>
        </p:txBody>
      </p:sp>
      <p:sp>
        <p:nvSpPr>
          <p:cNvPr id="34817" name="Title 1">
            <a:extLst>
              <a:ext uri="{FF2B5EF4-FFF2-40B4-BE49-F238E27FC236}">
                <a16:creationId xmlns:a16="http://schemas.microsoft.com/office/drawing/2014/main" id="{FF5AEC74-E821-8642-A8D6-994B0E7F3173}"/>
              </a:ext>
            </a:extLst>
          </p:cNvPr>
          <p:cNvSpPr>
            <a:spLocks noGrp="1" noChangeArrowheads="1"/>
          </p:cNvSpPr>
          <p:nvPr>
            <p:ph type="title"/>
          </p:nvPr>
        </p:nvSpPr>
        <p:spPr/>
        <p:txBody>
          <a:bodyPr>
            <a:normAutofit fontScale="90000"/>
          </a:bodyPr>
          <a:lstStyle/>
          <a:p>
            <a:r>
              <a:rPr lang="en-US" altLang="en-US"/>
              <a:t>Categories of mental workload measure commonly used </a:t>
            </a:r>
          </a:p>
        </p:txBody>
      </p:sp>
      <p:sp>
        <p:nvSpPr>
          <p:cNvPr id="6" name="Rectangle 5">
            <a:extLst>
              <a:ext uri="{FF2B5EF4-FFF2-40B4-BE49-F238E27FC236}">
                <a16:creationId xmlns:a16="http://schemas.microsoft.com/office/drawing/2014/main" id="{AABC8C6D-CF01-3440-9F17-60A64A2A71E4}"/>
              </a:ext>
            </a:extLst>
          </p:cNvPr>
          <p:cNvSpPr>
            <a:spLocks noChangeArrowheads="1"/>
          </p:cNvSpPr>
          <p:nvPr/>
        </p:nvSpPr>
        <p:spPr bwMode="auto">
          <a:xfrm>
            <a:off x="3810000" y="1600200"/>
            <a:ext cx="2057400" cy="1295400"/>
          </a:xfrm>
          <a:prstGeom prst="rect">
            <a:avLst/>
          </a:prstGeom>
          <a:gradFill rotWithShape="1">
            <a:gsLst>
              <a:gs pos="0">
                <a:srgbClr val="E4FFE4"/>
              </a:gs>
              <a:gs pos="64999">
                <a:srgbClr val="BAFBBA"/>
              </a:gs>
              <a:gs pos="100000">
                <a:srgbClr val="9CFB9C"/>
              </a:gs>
            </a:gsLst>
            <a:lin ang="5400000" scaled="1"/>
          </a:gradFill>
          <a:ln w="9525">
            <a:solidFill>
              <a:srgbClr val="00AE00"/>
            </a:solidFill>
            <a:miter lim="800000"/>
            <a:headEnd type="triangle" w="lg" len="lg"/>
            <a:tailEnd type="triangle" w="lg" len="lg"/>
          </a:ln>
          <a:effectLst>
            <a:outerShdw blurRad="40000" dist="20000" dir="5400000" rotWithShape="0">
              <a:srgbClr val="808080">
                <a:alpha val="37999"/>
              </a:srgbClr>
            </a:outerShdw>
          </a:effectLst>
        </p:spPr>
        <p:txBody>
          <a:bodyPr anchor="ctr"/>
          <a:lstStyle/>
          <a:p>
            <a:pPr algn="ctr">
              <a:defRPr/>
            </a:pPr>
            <a:r>
              <a:rPr lang="en-US" dirty="0">
                <a:latin typeface="Times" charset="0"/>
                <a:ea typeface="+mn-ea"/>
              </a:rPr>
              <a:t>Primary task performance/</a:t>
            </a:r>
            <a:r>
              <a:rPr lang="en-US" dirty="0" err="1">
                <a:latin typeface="Times" charset="0"/>
                <a:ea typeface="+mn-ea"/>
              </a:rPr>
              <a:t>behaviour</a:t>
            </a:r>
            <a:endParaRPr lang="en-US" dirty="0">
              <a:latin typeface="Times" charset="0"/>
              <a:ea typeface="+mn-ea"/>
            </a:endParaRPr>
          </a:p>
        </p:txBody>
      </p:sp>
      <p:sp>
        <p:nvSpPr>
          <p:cNvPr id="12" name="Rectangle 11">
            <a:extLst>
              <a:ext uri="{FF2B5EF4-FFF2-40B4-BE49-F238E27FC236}">
                <a16:creationId xmlns:a16="http://schemas.microsoft.com/office/drawing/2014/main" id="{934DB25E-55B7-A545-9EFE-63D75B805A45}"/>
              </a:ext>
            </a:extLst>
          </p:cNvPr>
          <p:cNvSpPr>
            <a:spLocks noChangeArrowheads="1"/>
          </p:cNvSpPr>
          <p:nvPr/>
        </p:nvSpPr>
        <p:spPr bwMode="auto">
          <a:xfrm>
            <a:off x="8382000" y="2057400"/>
            <a:ext cx="2057400" cy="609600"/>
          </a:xfrm>
          <a:prstGeom prst="rect">
            <a:avLst/>
          </a:prstGeom>
          <a:gradFill rotWithShape="1">
            <a:gsLst>
              <a:gs pos="0">
                <a:srgbClr val="EBECF1"/>
              </a:gs>
              <a:gs pos="64999">
                <a:srgbClr val="CBCDDA"/>
              </a:gs>
              <a:gs pos="100000">
                <a:srgbClr val="B4B6CB"/>
              </a:gs>
            </a:gsLst>
            <a:lin ang="5400000" scaled="1"/>
          </a:gradFill>
          <a:ln w="9525">
            <a:solidFill>
              <a:srgbClr val="061B58"/>
            </a:solidFill>
            <a:miter lim="800000"/>
            <a:headEnd type="triangle" w="lg" len="lg"/>
            <a:tailEnd type="triangle" w="lg" len="lg"/>
          </a:ln>
          <a:effectLst>
            <a:outerShdw blurRad="40000" dist="20000" dir="5400000" rotWithShape="0">
              <a:srgbClr val="808080">
                <a:alpha val="37999"/>
              </a:srgbClr>
            </a:outerShdw>
          </a:effectLst>
        </p:spPr>
        <p:txBody>
          <a:bodyPr anchor="ctr"/>
          <a:lstStyle/>
          <a:p>
            <a:pPr algn="ctr">
              <a:defRPr/>
            </a:pPr>
            <a:r>
              <a:rPr lang="en-US" sz="2000" dirty="0">
                <a:latin typeface="Times" charset="0"/>
                <a:ea typeface="+mn-ea"/>
              </a:rPr>
              <a:t>Artificial </a:t>
            </a:r>
            <a:r>
              <a:rPr lang="en-US" sz="2000" dirty="0" err="1">
                <a:latin typeface="Times" charset="0"/>
                <a:ea typeface="+mn-ea"/>
              </a:rPr>
              <a:t>STs</a:t>
            </a:r>
            <a:endParaRPr lang="en-US" sz="2000" dirty="0">
              <a:latin typeface="Times" charset="0"/>
              <a:ea typeface="+mn-ea"/>
            </a:endParaRPr>
          </a:p>
        </p:txBody>
      </p:sp>
      <p:sp>
        <p:nvSpPr>
          <p:cNvPr id="13" name="Rectangle 12">
            <a:extLst>
              <a:ext uri="{FF2B5EF4-FFF2-40B4-BE49-F238E27FC236}">
                <a16:creationId xmlns:a16="http://schemas.microsoft.com/office/drawing/2014/main" id="{E3296BD4-2F10-8E43-8E2D-A3C3185F771F}"/>
              </a:ext>
            </a:extLst>
          </p:cNvPr>
          <p:cNvSpPr>
            <a:spLocks noChangeArrowheads="1"/>
          </p:cNvSpPr>
          <p:nvPr/>
        </p:nvSpPr>
        <p:spPr bwMode="auto">
          <a:xfrm>
            <a:off x="8305800" y="3048000"/>
            <a:ext cx="2362200" cy="609600"/>
          </a:xfrm>
          <a:prstGeom prst="rect">
            <a:avLst/>
          </a:prstGeom>
          <a:gradFill rotWithShape="1">
            <a:gsLst>
              <a:gs pos="0">
                <a:srgbClr val="EBECF1"/>
              </a:gs>
              <a:gs pos="64999">
                <a:srgbClr val="CBCDDA"/>
              </a:gs>
              <a:gs pos="100000">
                <a:srgbClr val="B4B6CB"/>
              </a:gs>
            </a:gsLst>
            <a:lin ang="5400000" scaled="1"/>
          </a:gradFill>
          <a:ln w="9525">
            <a:solidFill>
              <a:srgbClr val="061B58"/>
            </a:solidFill>
            <a:miter lim="800000"/>
            <a:headEnd type="triangle" w="lg" len="lg"/>
            <a:tailEnd type="triangle" w="lg" len="lg"/>
          </a:ln>
          <a:effectLst>
            <a:outerShdw blurRad="40000" dist="20000" dir="5400000" rotWithShape="0">
              <a:srgbClr val="808080">
                <a:alpha val="37999"/>
              </a:srgbClr>
            </a:outerShdw>
          </a:effectLst>
        </p:spPr>
        <p:txBody>
          <a:bodyPr anchor="ctr"/>
          <a:lstStyle/>
          <a:p>
            <a:pPr algn="ctr">
              <a:defRPr/>
            </a:pPr>
            <a:r>
              <a:rPr lang="en-US" sz="2000" dirty="0">
                <a:latin typeface="Times" charset="0"/>
                <a:ea typeface="+mn-ea"/>
              </a:rPr>
              <a:t>Embedded </a:t>
            </a:r>
            <a:r>
              <a:rPr lang="en-US" sz="2000" dirty="0" err="1">
                <a:latin typeface="Times" charset="0"/>
                <a:ea typeface="+mn-ea"/>
              </a:rPr>
              <a:t>STs</a:t>
            </a:r>
            <a:endParaRPr lang="en-US" sz="2000" dirty="0">
              <a:latin typeface="Times" charset="0"/>
              <a:ea typeface="+mn-ea"/>
            </a:endParaRPr>
          </a:p>
        </p:txBody>
      </p:sp>
      <p:sp>
        <p:nvSpPr>
          <p:cNvPr id="14" name="Rectangle 13">
            <a:extLst>
              <a:ext uri="{FF2B5EF4-FFF2-40B4-BE49-F238E27FC236}">
                <a16:creationId xmlns:a16="http://schemas.microsoft.com/office/drawing/2014/main" id="{F79CCDA6-CF42-A84C-8F97-CA876AF958D5}"/>
              </a:ext>
            </a:extLst>
          </p:cNvPr>
          <p:cNvSpPr>
            <a:spLocks noChangeArrowheads="1"/>
          </p:cNvSpPr>
          <p:nvPr/>
        </p:nvSpPr>
        <p:spPr bwMode="auto">
          <a:xfrm>
            <a:off x="8686800" y="4343400"/>
            <a:ext cx="1981200" cy="762000"/>
          </a:xfrm>
          <a:prstGeom prst="rect">
            <a:avLst/>
          </a:prstGeom>
          <a:gradFill rotWithShape="1">
            <a:gsLst>
              <a:gs pos="0">
                <a:srgbClr val="EBECF1"/>
              </a:gs>
              <a:gs pos="64999">
                <a:srgbClr val="CBCDDA"/>
              </a:gs>
              <a:gs pos="100000">
                <a:srgbClr val="B4B6CB"/>
              </a:gs>
            </a:gsLst>
            <a:lin ang="5400000" scaled="1"/>
          </a:gradFill>
          <a:ln w="9525">
            <a:solidFill>
              <a:srgbClr val="061B58"/>
            </a:solidFill>
            <a:miter lim="800000"/>
            <a:headEnd type="triangle" w="lg" len="lg"/>
            <a:tailEnd type="triangle" w="lg" len="lg"/>
          </a:ln>
          <a:effectLst>
            <a:outerShdw blurRad="40000" dist="20000" dir="5400000" rotWithShape="0">
              <a:srgbClr val="808080">
                <a:alpha val="37999"/>
              </a:srgbClr>
            </a:outerShdw>
          </a:effectLst>
        </p:spPr>
        <p:txBody>
          <a:bodyPr anchor="ctr"/>
          <a:lstStyle/>
          <a:p>
            <a:pPr algn="ctr">
              <a:defRPr/>
            </a:pPr>
            <a:r>
              <a:rPr lang="en-US" sz="2000" dirty="0" err="1">
                <a:latin typeface="Times" charset="0"/>
                <a:ea typeface="+mn-ea"/>
              </a:rPr>
              <a:t>Uni</a:t>
            </a:r>
            <a:r>
              <a:rPr lang="en-US" sz="2000" dirty="0">
                <a:latin typeface="Times" charset="0"/>
                <a:ea typeface="+mn-ea"/>
              </a:rPr>
              <a:t>-dimensional scales</a:t>
            </a:r>
          </a:p>
        </p:txBody>
      </p:sp>
      <p:sp>
        <p:nvSpPr>
          <p:cNvPr id="17" name="Rectangle 16">
            <a:extLst>
              <a:ext uri="{FF2B5EF4-FFF2-40B4-BE49-F238E27FC236}">
                <a16:creationId xmlns:a16="http://schemas.microsoft.com/office/drawing/2014/main" id="{BF0266B5-1A3C-924B-8A7D-9B6BE351E644}"/>
              </a:ext>
            </a:extLst>
          </p:cNvPr>
          <p:cNvSpPr>
            <a:spLocks noChangeArrowheads="1"/>
          </p:cNvSpPr>
          <p:nvPr/>
        </p:nvSpPr>
        <p:spPr bwMode="auto">
          <a:xfrm>
            <a:off x="7924800" y="5334000"/>
            <a:ext cx="2286000" cy="762000"/>
          </a:xfrm>
          <a:prstGeom prst="rect">
            <a:avLst/>
          </a:prstGeom>
          <a:gradFill rotWithShape="1">
            <a:gsLst>
              <a:gs pos="0">
                <a:srgbClr val="EBECF1"/>
              </a:gs>
              <a:gs pos="64999">
                <a:srgbClr val="CBCDDA"/>
              </a:gs>
              <a:gs pos="100000">
                <a:srgbClr val="B4B6CB"/>
              </a:gs>
            </a:gsLst>
            <a:lin ang="5400000" scaled="1"/>
          </a:gradFill>
          <a:ln w="9525">
            <a:solidFill>
              <a:srgbClr val="061B58"/>
            </a:solidFill>
            <a:miter lim="800000"/>
            <a:headEnd type="triangle" w="lg" len="lg"/>
            <a:tailEnd type="triangle" w="lg" len="lg"/>
          </a:ln>
          <a:effectLst>
            <a:outerShdw blurRad="40000" dist="20000" dir="5400000" rotWithShape="0">
              <a:srgbClr val="808080">
                <a:alpha val="37999"/>
              </a:srgbClr>
            </a:outerShdw>
          </a:effectLst>
        </p:spPr>
        <p:txBody>
          <a:bodyPr anchor="ctr"/>
          <a:lstStyle/>
          <a:p>
            <a:pPr algn="ctr">
              <a:defRPr/>
            </a:pPr>
            <a:r>
              <a:rPr lang="en-US" sz="2000" dirty="0">
                <a:latin typeface="Times" charset="0"/>
                <a:ea typeface="+mn-ea"/>
              </a:rPr>
              <a:t>Multi-dimensional scales</a:t>
            </a:r>
          </a:p>
        </p:txBody>
      </p:sp>
      <p:sp>
        <p:nvSpPr>
          <p:cNvPr id="18" name="Rectangle 17">
            <a:extLst>
              <a:ext uri="{FF2B5EF4-FFF2-40B4-BE49-F238E27FC236}">
                <a16:creationId xmlns:a16="http://schemas.microsoft.com/office/drawing/2014/main" id="{6C7E91DC-4F61-6D47-9FAA-6D389CB457B5}"/>
              </a:ext>
            </a:extLst>
          </p:cNvPr>
          <p:cNvSpPr>
            <a:spLocks noChangeArrowheads="1"/>
          </p:cNvSpPr>
          <p:nvPr/>
        </p:nvSpPr>
        <p:spPr bwMode="auto">
          <a:xfrm>
            <a:off x="1524000" y="3048000"/>
            <a:ext cx="1905000" cy="762000"/>
          </a:xfrm>
          <a:prstGeom prst="rect">
            <a:avLst/>
          </a:prstGeom>
          <a:gradFill rotWithShape="1">
            <a:gsLst>
              <a:gs pos="0">
                <a:srgbClr val="EBECF1"/>
              </a:gs>
              <a:gs pos="64999">
                <a:srgbClr val="CBCDDA"/>
              </a:gs>
              <a:gs pos="100000">
                <a:srgbClr val="B4B6CB"/>
              </a:gs>
            </a:gsLst>
            <a:lin ang="5400000" scaled="1"/>
          </a:gradFill>
          <a:ln w="9525">
            <a:solidFill>
              <a:srgbClr val="061B58"/>
            </a:solidFill>
            <a:miter lim="800000"/>
            <a:headEnd type="triangle" w="lg" len="lg"/>
            <a:tailEnd type="triangle" w="lg" len="lg"/>
          </a:ln>
          <a:effectLst>
            <a:outerShdw blurRad="40000" dist="20000" dir="5400000" rotWithShape="0">
              <a:srgbClr val="808080">
                <a:alpha val="37999"/>
              </a:srgbClr>
            </a:outerShdw>
          </a:effectLst>
        </p:spPr>
        <p:txBody>
          <a:bodyPr anchor="ctr"/>
          <a:lstStyle/>
          <a:p>
            <a:pPr algn="ctr">
              <a:defRPr/>
            </a:pPr>
            <a:r>
              <a:rPr lang="en-US" sz="2000" dirty="0">
                <a:latin typeface="Times" charset="0"/>
                <a:ea typeface="+mn-ea"/>
              </a:rPr>
              <a:t>Electro-physiological</a:t>
            </a:r>
          </a:p>
        </p:txBody>
      </p:sp>
      <p:sp>
        <p:nvSpPr>
          <p:cNvPr id="19" name="Rectangle 18">
            <a:extLst>
              <a:ext uri="{FF2B5EF4-FFF2-40B4-BE49-F238E27FC236}">
                <a16:creationId xmlns:a16="http://schemas.microsoft.com/office/drawing/2014/main" id="{E13D42F2-B620-8548-8402-770BAA5594D1}"/>
              </a:ext>
            </a:extLst>
          </p:cNvPr>
          <p:cNvSpPr>
            <a:spLocks noChangeArrowheads="1"/>
          </p:cNvSpPr>
          <p:nvPr/>
        </p:nvSpPr>
        <p:spPr bwMode="auto">
          <a:xfrm>
            <a:off x="1524000" y="4953000"/>
            <a:ext cx="1905000" cy="762000"/>
          </a:xfrm>
          <a:prstGeom prst="rect">
            <a:avLst/>
          </a:prstGeom>
          <a:gradFill rotWithShape="1">
            <a:gsLst>
              <a:gs pos="0">
                <a:srgbClr val="EBECF1"/>
              </a:gs>
              <a:gs pos="64999">
                <a:srgbClr val="CBCDDA"/>
              </a:gs>
              <a:gs pos="100000">
                <a:srgbClr val="B4B6CB"/>
              </a:gs>
            </a:gsLst>
            <a:lin ang="5400000" scaled="1"/>
          </a:gradFill>
          <a:ln w="9525">
            <a:solidFill>
              <a:srgbClr val="061B58"/>
            </a:solidFill>
            <a:miter lim="800000"/>
            <a:headEnd type="triangle" w="lg" len="lg"/>
            <a:tailEnd type="triangle" w="lg" len="lg"/>
          </a:ln>
          <a:effectLst>
            <a:outerShdw blurRad="40000" dist="20000" dir="5400000" rotWithShape="0">
              <a:srgbClr val="808080">
                <a:alpha val="37999"/>
              </a:srgbClr>
            </a:outerShdw>
          </a:effectLst>
        </p:spPr>
        <p:txBody>
          <a:bodyPr anchor="ctr"/>
          <a:lstStyle/>
          <a:p>
            <a:pPr algn="ctr">
              <a:defRPr/>
            </a:pPr>
            <a:r>
              <a:rPr lang="en-US" sz="2000" dirty="0">
                <a:latin typeface="Times" charset="0"/>
                <a:ea typeface="+mn-ea"/>
              </a:rPr>
              <a:t>Hemodynamic</a:t>
            </a:r>
          </a:p>
        </p:txBody>
      </p:sp>
      <p:sp>
        <p:nvSpPr>
          <p:cNvPr id="20" name="Rectangle 19">
            <a:extLst>
              <a:ext uri="{FF2B5EF4-FFF2-40B4-BE49-F238E27FC236}">
                <a16:creationId xmlns:a16="http://schemas.microsoft.com/office/drawing/2014/main" id="{FABDDB6A-98B6-8849-BE7A-91D52D57BEDC}"/>
              </a:ext>
            </a:extLst>
          </p:cNvPr>
          <p:cNvSpPr>
            <a:spLocks noChangeArrowheads="1"/>
          </p:cNvSpPr>
          <p:nvPr/>
        </p:nvSpPr>
        <p:spPr bwMode="auto">
          <a:xfrm>
            <a:off x="6477000" y="1752600"/>
            <a:ext cx="2057400" cy="1295400"/>
          </a:xfrm>
          <a:prstGeom prst="rect">
            <a:avLst/>
          </a:prstGeom>
          <a:gradFill rotWithShape="1">
            <a:gsLst>
              <a:gs pos="0">
                <a:srgbClr val="E4FFE4"/>
              </a:gs>
              <a:gs pos="64999">
                <a:srgbClr val="BAFBBA"/>
              </a:gs>
              <a:gs pos="100000">
                <a:srgbClr val="9CFB9C"/>
              </a:gs>
            </a:gsLst>
            <a:lin ang="5400000" scaled="1"/>
          </a:gradFill>
          <a:ln w="9525">
            <a:solidFill>
              <a:srgbClr val="00AE00"/>
            </a:solidFill>
            <a:miter lim="800000"/>
            <a:headEnd type="triangle" w="lg" len="lg"/>
            <a:tailEnd type="triangle" w="lg" len="lg"/>
          </a:ln>
          <a:effectLst>
            <a:outerShdw blurRad="40000" dist="20000" dir="5400000" rotWithShape="0">
              <a:srgbClr val="808080">
                <a:alpha val="37999"/>
              </a:srgbClr>
            </a:outerShdw>
          </a:effectLst>
        </p:spPr>
        <p:txBody>
          <a:bodyPr/>
          <a:lstStyle/>
          <a:p>
            <a:pPr algn="ctr">
              <a:defRPr/>
            </a:pPr>
            <a:r>
              <a:rPr lang="en-US" dirty="0">
                <a:latin typeface="Times" charset="0"/>
                <a:ea typeface="+mn-ea"/>
              </a:rPr>
              <a:t>Secondary task performance</a:t>
            </a:r>
          </a:p>
        </p:txBody>
      </p:sp>
      <p:sp>
        <p:nvSpPr>
          <p:cNvPr id="21" name="Rectangle 20">
            <a:extLst>
              <a:ext uri="{FF2B5EF4-FFF2-40B4-BE49-F238E27FC236}">
                <a16:creationId xmlns:a16="http://schemas.microsoft.com/office/drawing/2014/main" id="{BFE89702-42C6-0F42-99DA-795ABD93F9EB}"/>
              </a:ext>
            </a:extLst>
          </p:cNvPr>
          <p:cNvSpPr>
            <a:spLocks noChangeArrowheads="1"/>
          </p:cNvSpPr>
          <p:nvPr/>
        </p:nvSpPr>
        <p:spPr bwMode="auto">
          <a:xfrm>
            <a:off x="6629400" y="4114800"/>
            <a:ext cx="2057400" cy="1295400"/>
          </a:xfrm>
          <a:prstGeom prst="rect">
            <a:avLst/>
          </a:prstGeom>
          <a:gradFill rotWithShape="1">
            <a:gsLst>
              <a:gs pos="0">
                <a:srgbClr val="E4FFE4"/>
              </a:gs>
              <a:gs pos="64999">
                <a:srgbClr val="BAFBBA"/>
              </a:gs>
              <a:gs pos="100000">
                <a:srgbClr val="9CFB9C"/>
              </a:gs>
            </a:gsLst>
            <a:lin ang="5400000" scaled="1"/>
          </a:gradFill>
          <a:ln w="9525">
            <a:solidFill>
              <a:srgbClr val="00AE00"/>
            </a:solidFill>
            <a:miter lim="800000"/>
            <a:headEnd type="triangle" w="lg" len="lg"/>
            <a:tailEnd type="triangle" w="lg" len="lg"/>
          </a:ln>
          <a:effectLst>
            <a:outerShdw blurRad="40000" dist="20000" dir="5400000" rotWithShape="0">
              <a:srgbClr val="808080">
                <a:alpha val="37999"/>
              </a:srgbClr>
            </a:outerShdw>
          </a:effectLst>
        </p:spPr>
        <p:txBody>
          <a:bodyPr anchor="ctr"/>
          <a:lstStyle/>
          <a:p>
            <a:pPr algn="ctr">
              <a:defRPr/>
            </a:pPr>
            <a:r>
              <a:rPr lang="en-US" dirty="0">
                <a:latin typeface="Times" charset="0"/>
                <a:ea typeface="+mn-ea"/>
              </a:rPr>
              <a:t>Subjective</a:t>
            </a:r>
          </a:p>
        </p:txBody>
      </p:sp>
      <p:sp>
        <p:nvSpPr>
          <p:cNvPr id="24" name="Rectangle 23">
            <a:extLst>
              <a:ext uri="{FF2B5EF4-FFF2-40B4-BE49-F238E27FC236}">
                <a16:creationId xmlns:a16="http://schemas.microsoft.com/office/drawing/2014/main" id="{FBF29152-61AD-2F46-AD70-766AF9A0A59F}"/>
              </a:ext>
            </a:extLst>
          </p:cNvPr>
          <p:cNvSpPr>
            <a:spLocks noChangeArrowheads="1"/>
          </p:cNvSpPr>
          <p:nvPr/>
        </p:nvSpPr>
        <p:spPr bwMode="auto">
          <a:xfrm>
            <a:off x="3962400" y="4953000"/>
            <a:ext cx="1905000" cy="762000"/>
          </a:xfrm>
          <a:prstGeom prst="rect">
            <a:avLst/>
          </a:prstGeom>
          <a:gradFill rotWithShape="1">
            <a:gsLst>
              <a:gs pos="0">
                <a:srgbClr val="EBECF1"/>
              </a:gs>
              <a:gs pos="64999">
                <a:srgbClr val="CBCDDA"/>
              </a:gs>
              <a:gs pos="100000">
                <a:srgbClr val="B4B6CB"/>
              </a:gs>
            </a:gsLst>
            <a:lin ang="5400000" scaled="1"/>
          </a:gradFill>
          <a:ln w="9525">
            <a:solidFill>
              <a:srgbClr val="061B58"/>
            </a:solidFill>
            <a:miter lim="800000"/>
            <a:headEnd type="triangle" w="lg" len="lg"/>
            <a:tailEnd type="triangle" w="lg" len="lg"/>
          </a:ln>
          <a:effectLst>
            <a:outerShdw blurRad="40000" dist="20000" dir="5400000" rotWithShape="0">
              <a:srgbClr val="808080">
                <a:alpha val="37999"/>
              </a:srgbClr>
            </a:outerShdw>
          </a:effectLst>
        </p:spPr>
        <p:txBody>
          <a:bodyPr anchor="ctr"/>
          <a:lstStyle/>
          <a:p>
            <a:pPr algn="ctr">
              <a:defRPr/>
            </a:pPr>
            <a:r>
              <a:rPr lang="en-US" sz="2000" dirty="0">
                <a:latin typeface="Times" charset="0"/>
                <a:ea typeface="+mn-ea"/>
              </a:rPr>
              <a:t>Visual scanning</a:t>
            </a:r>
          </a:p>
        </p:txBody>
      </p:sp>
      <p:sp>
        <p:nvSpPr>
          <p:cNvPr id="25" name="Rectangle 24">
            <a:extLst>
              <a:ext uri="{FF2B5EF4-FFF2-40B4-BE49-F238E27FC236}">
                <a16:creationId xmlns:a16="http://schemas.microsoft.com/office/drawing/2014/main" id="{76A06313-4553-8843-897D-C7F891CBCEFC}"/>
              </a:ext>
            </a:extLst>
          </p:cNvPr>
          <p:cNvSpPr>
            <a:spLocks noChangeArrowheads="1"/>
          </p:cNvSpPr>
          <p:nvPr/>
        </p:nvSpPr>
        <p:spPr bwMode="auto">
          <a:xfrm>
            <a:off x="2209800" y="3733800"/>
            <a:ext cx="2895600" cy="1295400"/>
          </a:xfrm>
          <a:prstGeom prst="rect">
            <a:avLst/>
          </a:prstGeom>
          <a:solidFill>
            <a:srgbClr val="FFC000"/>
          </a:solidFill>
          <a:ln w="9525">
            <a:solidFill>
              <a:srgbClr val="00AE00"/>
            </a:solidFill>
            <a:miter lim="800000"/>
            <a:headEnd type="triangle" w="lg" len="lg"/>
            <a:tailEnd type="triangle" w="lg" len="lg"/>
          </a:ln>
          <a:effectLst>
            <a:outerShdw blurRad="40000" dist="20000" dir="5400000" rotWithShape="0">
              <a:srgbClr val="808080">
                <a:alpha val="37999"/>
              </a:srgbClr>
            </a:outerShdw>
          </a:effectLst>
        </p:spPr>
        <p:txBody>
          <a:bodyPr anchor="ctr"/>
          <a:lstStyle/>
          <a:p>
            <a:pPr algn="ctr">
              <a:defRPr/>
            </a:pPr>
            <a:r>
              <a:rPr lang="en-US" dirty="0">
                <a:latin typeface="Times" charset="0"/>
                <a:ea typeface="+mn-ea"/>
              </a:rPr>
              <a:t>Physiological</a:t>
            </a:r>
          </a:p>
        </p:txBody>
      </p:sp>
      <p:sp>
        <p:nvSpPr>
          <p:cNvPr id="26" name="Oval 25">
            <a:extLst>
              <a:ext uri="{FF2B5EF4-FFF2-40B4-BE49-F238E27FC236}">
                <a16:creationId xmlns:a16="http://schemas.microsoft.com/office/drawing/2014/main" id="{473B5FCF-81B7-0C4A-8B31-1F57DD4EE1B5}"/>
              </a:ext>
            </a:extLst>
          </p:cNvPr>
          <p:cNvSpPr>
            <a:spLocks noChangeArrowheads="1"/>
          </p:cNvSpPr>
          <p:nvPr/>
        </p:nvSpPr>
        <p:spPr bwMode="auto">
          <a:xfrm>
            <a:off x="5029200" y="2743200"/>
            <a:ext cx="2133600" cy="1981200"/>
          </a:xfrm>
          <a:prstGeom prst="ellipse">
            <a:avLst/>
          </a:prstGeom>
          <a:solidFill>
            <a:schemeClr val="accent1"/>
          </a:solidFill>
          <a:ln w="38100">
            <a:solidFill>
              <a:schemeClr val="bg1"/>
            </a:solidFill>
            <a:round/>
            <a:headEnd type="triangle" w="lg" len="lg"/>
            <a:tailEnd type="triangle" w="lg" len="lg"/>
          </a:ln>
          <a:effectLst>
            <a:outerShdw blurRad="40000" dist="20000" dir="5400000" rotWithShape="0">
              <a:srgbClr val="808080">
                <a:alpha val="37999"/>
              </a:srgbClr>
            </a:outerShdw>
          </a:effectLst>
        </p:spPr>
        <p:txBody>
          <a:bodyPr anchor="ctr"/>
          <a:lstStyle/>
          <a:p>
            <a:pPr algn="ctr">
              <a:defRPr/>
            </a:pPr>
            <a:r>
              <a:rPr lang="en-US" dirty="0">
                <a:solidFill>
                  <a:schemeClr val="bg1"/>
                </a:solidFill>
                <a:latin typeface="Times" charset="0"/>
                <a:ea typeface="+mn-ea"/>
              </a:rPr>
              <a:t>Mental workload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36</a:t>
            </a:fld>
            <a:endParaRPr lang="en-GB"/>
          </a:p>
        </p:txBody>
      </p:sp>
      <p:sp>
        <p:nvSpPr>
          <p:cNvPr id="3" name="Content Placeholder 2"/>
          <p:cNvSpPr>
            <a:spLocks noGrp="1"/>
          </p:cNvSpPr>
          <p:nvPr>
            <p:ph sz="quarter" idx="13"/>
          </p:nvPr>
        </p:nvSpPr>
        <p:spPr>
          <a:xfrm>
            <a:off x="411058" y="1287520"/>
            <a:ext cx="11257699" cy="3746498"/>
          </a:xfrm>
        </p:spPr>
        <p:txBody>
          <a:bodyPr/>
          <a:lstStyle/>
          <a:p>
            <a:pPr>
              <a:lnSpc>
                <a:spcPct val="80000"/>
              </a:lnSpc>
            </a:pPr>
            <a:r>
              <a:rPr lang="en-GB" sz="1800" i="1" dirty="0"/>
              <a:t>Sensitivity</a:t>
            </a:r>
          </a:p>
          <a:p>
            <a:pPr lvl="1">
              <a:lnSpc>
                <a:spcPct val="80000"/>
              </a:lnSpc>
            </a:pPr>
            <a:r>
              <a:rPr lang="en-GB" sz="1600" dirty="0"/>
              <a:t>Ability to detect changes in MWL experienced by an operator</a:t>
            </a:r>
            <a:endParaRPr lang="en-GB" sz="1600" i="1" dirty="0"/>
          </a:p>
          <a:p>
            <a:pPr>
              <a:lnSpc>
                <a:spcPct val="80000"/>
              </a:lnSpc>
            </a:pPr>
            <a:r>
              <a:rPr lang="en-GB" sz="1800" i="1" dirty="0" err="1"/>
              <a:t>Diagnosticity</a:t>
            </a:r>
            <a:endParaRPr lang="en-GB" sz="1800" i="1" dirty="0"/>
          </a:p>
          <a:p>
            <a:pPr lvl="1">
              <a:lnSpc>
                <a:spcPct val="80000"/>
              </a:lnSpc>
            </a:pPr>
            <a:r>
              <a:rPr lang="en-GB" sz="1600" dirty="0"/>
              <a:t>Indication of nature of workload change</a:t>
            </a:r>
            <a:endParaRPr lang="en-GB" sz="1600" i="1" dirty="0"/>
          </a:p>
          <a:p>
            <a:pPr>
              <a:lnSpc>
                <a:spcPct val="80000"/>
              </a:lnSpc>
            </a:pPr>
            <a:r>
              <a:rPr lang="en-GB" sz="1800" i="1" dirty="0"/>
              <a:t>Validity</a:t>
            </a:r>
          </a:p>
          <a:p>
            <a:pPr lvl="1">
              <a:lnSpc>
                <a:spcPct val="80000"/>
              </a:lnSpc>
            </a:pPr>
            <a:r>
              <a:rPr lang="en-GB" sz="1600" dirty="0"/>
              <a:t>Ensure that method is measuring change in MWL (i.e. no interference from other changes, such as physical workload)</a:t>
            </a:r>
            <a:endParaRPr lang="en-GB" sz="1600" i="1" dirty="0"/>
          </a:p>
          <a:p>
            <a:pPr>
              <a:lnSpc>
                <a:spcPct val="80000"/>
              </a:lnSpc>
            </a:pPr>
            <a:r>
              <a:rPr lang="en-GB" sz="1800" i="1" dirty="0"/>
              <a:t>Reliability</a:t>
            </a:r>
          </a:p>
          <a:p>
            <a:pPr lvl="1">
              <a:lnSpc>
                <a:spcPct val="80000"/>
              </a:lnSpc>
            </a:pPr>
            <a:r>
              <a:rPr lang="en-GB" sz="1600" dirty="0"/>
              <a:t>Whether measures are stable and consistent over period of time</a:t>
            </a:r>
            <a:endParaRPr lang="en-GB" sz="1600" i="1" dirty="0"/>
          </a:p>
          <a:p>
            <a:pPr>
              <a:lnSpc>
                <a:spcPct val="80000"/>
              </a:lnSpc>
            </a:pPr>
            <a:r>
              <a:rPr lang="en-GB" sz="1800" i="1" dirty="0"/>
              <a:t>Intrusiveness</a:t>
            </a:r>
          </a:p>
          <a:p>
            <a:pPr lvl="1">
              <a:lnSpc>
                <a:spcPct val="80000"/>
              </a:lnSpc>
            </a:pPr>
            <a:r>
              <a:rPr lang="en-GB" sz="1600" dirty="0"/>
              <a:t>If measure interferes with task performance, contaminated MWL measure is obtained.  E.g. measure may add to MWL</a:t>
            </a:r>
            <a:endParaRPr lang="en-GB" sz="1600" i="1" dirty="0"/>
          </a:p>
          <a:p>
            <a:pPr>
              <a:lnSpc>
                <a:spcPct val="80000"/>
              </a:lnSpc>
            </a:pPr>
            <a:r>
              <a:rPr lang="en-GB" sz="1800" i="1" dirty="0"/>
              <a:t>Ease of use</a:t>
            </a:r>
          </a:p>
          <a:p>
            <a:pPr lvl="1">
              <a:lnSpc>
                <a:spcPct val="80000"/>
              </a:lnSpc>
            </a:pPr>
            <a:r>
              <a:rPr lang="en-GB" sz="1600" dirty="0"/>
              <a:t>Both for participant and experimenter (e.g. analysis of psychophysiological data)</a:t>
            </a:r>
            <a:endParaRPr lang="en-GB" sz="1600" i="1" dirty="0"/>
          </a:p>
          <a:p>
            <a:pPr>
              <a:lnSpc>
                <a:spcPct val="80000"/>
              </a:lnSpc>
            </a:pPr>
            <a:r>
              <a:rPr lang="en-GB" sz="1800" i="1" dirty="0"/>
              <a:t>Operator acceptance</a:t>
            </a:r>
          </a:p>
          <a:p>
            <a:pPr lvl="1">
              <a:lnSpc>
                <a:spcPct val="80000"/>
              </a:lnSpc>
            </a:pPr>
            <a:r>
              <a:rPr lang="en-GB" sz="1600" dirty="0"/>
              <a:t>Need to explain measures, ensure no change in performance due to monitoring</a:t>
            </a:r>
          </a:p>
        </p:txBody>
      </p:sp>
      <p:sp>
        <p:nvSpPr>
          <p:cNvPr id="4" name="Title 3"/>
          <p:cNvSpPr>
            <a:spLocks noGrp="1"/>
          </p:cNvSpPr>
          <p:nvPr>
            <p:ph type="title"/>
          </p:nvPr>
        </p:nvSpPr>
        <p:spPr/>
        <p:txBody>
          <a:bodyPr/>
          <a:lstStyle/>
          <a:p>
            <a:r>
              <a:rPr lang="en-GB" dirty="0"/>
              <a:t>Considerations in selection of MWL assessment method</a:t>
            </a:r>
          </a:p>
        </p:txBody>
      </p:sp>
    </p:spTree>
    <p:extLst>
      <p:ext uri="{BB962C8B-B14F-4D97-AF65-F5344CB8AC3E}">
        <p14:creationId xmlns:p14="http://schemas.microsoft.com/office/powerpoint/2010/main" val="2560764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37</a:t>
            </a:fld>
            <a:endParaRPr lang="en-GB"/>
          </a:p>
        </p:txBody>
      </p:sp>
      <p:sp>
        <p:nvSpPr>
          <p:cNvPr id="3" name="Content Placeholder 2"/>
          <p:cNvSpPr>
            <a:spLocks noGrp="1"/>
          </p:cNvSpPr>
          <p:nvPr>
            <p:ph sz="quarter" idx="13"/>
          </p:nvPr>
        </p:nvSpPr>
        <p:spPr>
          <a:xfrm>
            <a:off x="411058" y="1287520"/>
            <a:ext cx="11257699" cy="3746498"/>
          </a:xfrm>
        </p:spPr>
        <p:txBody>
          <a:bodyPr/>
          <a:lstStyle/>
          <a:p>
            <a:pPr>
              <a:lnSpc>
                <a:spcPct val="80000"/>
              </a:lnSpc>
            </a:pPr>
            <a:r>
              <a:rPr lang="en-GB" dirty="0"/>
              <a:t>Based on assumption that humans have limited processing capacity or resources (e.g. </a:t>
            </a:r>
            <a:r>
              <a:rPr lang="en-GB" dirty="0" err="1"/>
              <a:t>Kahneman</a:t>
            </a:r>
            <a:r>
              <a:rPr lang="en-GB" dirty="0"/>
              <a:t>, 1973) and task performance requires processing capacity (Norman &amp; </a:t>
            </a:r>
            <a:r>
              <a:rPr lang="en-GB" dirty="0" err="1"/>
              <a:t>Bobrow</a:t>
            </a:r>
            <a:r>
              <a:rPr lang="en-GB" dirty="0"/>
              <a:t>, 1978)</a:t>
            </a:r>
          </a:p>
          <a:p>
            <a:pPr>
              <a:lnSpc>
                <a:spcPct val="80000"/>
              </a:lnSpc>
            </a:pPr>
            <a:r>
              <a:rPr lang="en-GB" dirty="0"/>
              <a:t>As task demands increase, performance will deteriorate</a:t>
            </a:r>
            <a:endParaRPr lang="en-GB" i="1" dirty="0"/>
          </a:p>
          <a:p>
            <a:pPr>
              <a:lnSpc>
                <a:spcPct val="80000"/>
              </a:lnSpc>
            </a:pPr>
            <a:r>
              <a:rPr lang="en-GB" i="1" dirty="0"/>
              <a:t>Multiple Measurement</a:t>
            </a:r>
          </a:p>
          <a:p>
            <a:pPr lvl="1">
              <a:lnSpc>
                <a:spcPct val="80000"/>
              </a:lnSpc>
            </a:pPr>
            <a:r>
              <a:rPr lang="en-GB" sz="2400" dirty="0"/>
              <a:t>Use several measures of primary task performance</a:t>
            </a:r>
          </a:p>
          <a:p>
            <a:pPr lvl="1">
              <a:lnSpc>
                <a:spcPct val="80000"/>
              </a:lnSpc>
            </a:pPr>
            <a:r>
              <a:rPr lang="en-GB" sz="2400" dirty="0"/>
              <a:t>Can take into account individual differences in operator style and strategy</a:t>
            </a:r>
            <a:endParaRPr lang="en-GB" sz="2400" i="1" dirty="0"/>
          </a:p>
          <a:p>
            <a:pPr>
              <a:lnSpc>
                <a:spcPct val="80000"/>
              </a:lnSpc>
            </a:pPr>
            <a:r>
              <a:rPr lang="en-GB" i="1" dirty="0"/>
              <a:t>General considerations</a:t>
            </a:r>
          </a:p>
          <a:p>
            <a:pPr lvl="1">
              <a:lnSpc>
                <a:spcPct val="80000"/>
              </a:lnSpc>
            </a:pPr>
            <a:r>
              <a:rPr lang="en-GB" sz="2400" dirty="0"/>
              <a:t>Primary measures can be unreliable</a:t>
            </a:r>
          </a:p>
          <a:p>
            <a:pPr lvl="1">
              <a:lnSpc>
                <a:spcPct val="80000"/>
              </a:lnSpc>
            </a:pPr>
            <a:r>
              <a:rPr lang="en-GB" sz="2400" dirty="0"/>
              <a:t>MWL may increase while performance is unchanged</a:t>
            </a:r>
          </a:p>
          <a:p>
            <a:pPr lvl="1">
              <a:lnSpc>
                <a:spcPct val="80000"/>
              </a:lnSpc>
            </a:pPr>
            <a:r>
              <a:rPr lang="en-GB" sz="2400" dirty="0"/>
              <a:t>Task-specific</a:t>
            </a:r>
          </a:p>
          <a:p>
            <a:pPr lvl="1">
              <a:lnSpc>
                <a:spcPct val="80000"/>
              </a:lnSpc>
            </a:pPr>
            <a:r>
              <a:rPr lang="en-GB" sz="2400" dirty="0"/>
              <a:t>Individual differences</a:t>
            </a:r>
          </a:p>
          <a:p>
            <a:pPr lvl="1">
              <a:lnSpc>
                <a:spcPct val="80000"/>
              </a:lnSpc>
            </a:pPr>
            <a:r>
              <a:rPr lang="en-GB" sz="2400" dirty="0"/>
              <a:t>High face validity</a:t>
            </a:r>
          </a:p>
        </p:txBody>
      </p:sp>
      <p:sp>
        <p:nvSpPr>
          <p:cNvPr id="4" name="Title 3"/>
          <p:cNvSpPr>
            <a:spLocks noGrp="1"/>
          </p:cNvSpPr>
          <p:nvPr>
            <p:ph type="title"/>
          </p:nvPr>
        </p:nvSpPr>
        <p:spPr/>
        <p:txBody>
          <a:bodyPr/>
          <a:lstStyle/>
          <a:p>
            <a:r>
              <a:rPr lang="en-GB" dirty="0"/>
              <a:t>Primary task measures Slide 1 of 2</a:t>
            </a:r>
          </a:p>
        </p:txBody>
      </p:sp>
    </p:spTree>
    <p:extLst>
      <p:ext uri="{BB962C8B-B14F-4D97-AF65-F5344CB8AC3E}">
        <p14:creationId xmlns:p14="http://schemas.microsoft.com/office/powerpoint/2010/main" val="2023589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38</a:t>
            </a:fld>
            <a:endParaRPr lang="en-GB"/>
          </a:p>
        </p:txBody>
      </p:sp>
      <p:sp>
        <p:nvSpPr>
          <p:cNvPr id="3" name="Content Placeholder 2"/>
          <p:cNvSpPr>
            <a:spLocks noGrp="1"/>
          </p:cNvSpPr>
          <p:nvPr>
            <p:ph sz="quarter" idx="13"/>
          </p:nvPr>
        </p:nvSpPr>
        <p:spPr>
          <a:xfrm>
            <a:off x="411058" y="1287520"/>
            <a:ext cx="11257699" cy="3746498"/>
          </a:xfrm>
        </p:spPr>
        <p:txBody>
          <a:bodyPr/>
          <a:lstStyle/>
          <a:p>
            <a:r>
              <a:rPr lang="en-GB" sz="2000" dirty="0"/>
              <a:t>Based on assumption of limited capacity of human to gather and process information</a:t>
            </a:r>
          </a:p>
          <a:p>
            <a:r>
              <a:rPr lang="en-GB" sz="2000" dirty="0"/>
              <a:t>Secondary task = task operator required to do in addition to primary task</a:t>
            </a:r>
            <a:endParaRPr lang="en-GB" sz="2000" i="1" dirty="0"/>
          </a:p>
          <a:p>
            <a:r>
              <a:rPr lang="en-GB" sz="2000" i="1" dirty="0"/>
              <a:t>Loading</a:t>
            </a:r>
          </a:p>
          <a:p>
            <a:pPr lvl="1"/>
            <a:r>
              <a:rPr lang="en-GB" sz="1800" dirty="0"/>
              <a:t>Participant is instructed to aim for error-free performance on secondary task at expense of primary task.</a:t>
            </a:r>
          </a:p>
          <a:p>
            <a:pPr lvl="1"/>
            <a:r>
              <a:rPr lang="en-GB" sz="1800" dirty="0"/>
              <a:t>If capacity is reached, primary task performance is degraded</a:t>
            </a:r>
            <a:endParaRPr lang="en-GB" sz="1800" i="1" dirty="0"/>
          </a:p>
          <a:p>
            <a:r>
              <a:rPr lang="en-GB" sz="2000" i="1" dirty="0"/>
              <a:t>Non-loading</a:t>
            </a:r>
          </a:p>
          <a:p>
            <a:pPr lvl="1"/>
            <a:r>
              <a:rPr lang="en-GB" sz="1800" dirty="0"/>
              <a:t>Participant is instructed to avoid making errors on primary task</a:t>
            </a:r>
          </a:p>
          <a:p>
            <a:pPr lvl="1"/>
            <a:r>
              <a:rPr lang="en-GB" sz="1800" dirty="0"/>
              <a:t>Operator attends to secondary task when time available</a:t>
            </a:r>
            <a:endParaRPr lang="en-GB" sz="1800" i="1" dirty="0"/>
          </a:p>
        </p:txBody>
      </p:sp>
      <p:sp>
        <p:nvSpPr>
          <p:cNvPr id="4" name="Title 3"/>
          <p:cNvSpPr>
            <a:spLocks noGrp="1"/>
          </p:cNvSpPr>
          <p:nvPr>
            <p:ph type="title"/>
          </p:nvPr>
        </p:nvSpPr>
        <p:spPr/>
        <p:txBody>
          <a:bodyPr/>
          <a:lstStyle/>
          <a:p>
            <a:r>
              <a:rPr lang="en-GB" dirty="0"/>
              <a:t>Secondary task measures Slide 1 of 2</a:t>
            </a:r>
          </a:p>
        </p:txBody>
      </p:sp>
    </p:spTree>
    <p:extLst>
      <p:ext uri="{BB962C8B-B14F-4D97-AF65-F5344CB8AC3E}">
        <p14:creationId xmlns:p14="http://schemas.microsoft.com/office/powerpoint/2010/main" val="4232490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39</a:t>
            </a:fld>
            <a:endParaRPr lang="en-GB"/>
          </a:p>
        </p:txBody>
      </p:sp>
      <p:sp>
        <p:nvSpPr>
          <p:cNvPr id="3" name="Content Placeholder 2"/>
          <p:cNvSpPr>
            <a:spLocks noGrp="1"/>
          </p:cNvSpPr>
          <p:nvPr>
            <p:ph sz="quarter" idx="13"/>
          </p:nvPr>
        </p:nvSpPr>
        <p:spPr>
          <a:xfrm>
            <a:off x="411058" y="1287520"/>
            <a:ext cx="11257699" cy="3746498"/>
          </a:xfrm>
        </p:spPr>
        <p:txBody>
          <a:bodyPr/>
          <a:lstStyle/>
          <a:p>
            <a:pPr>
              <a:lnSpc>
                <a:spcPct val="80000"/>
              </a:lnSpc>
            </a:pPr>
            <a:r>
              <a:rPr lang="en-GB" i="1" dirty="0"/>
              <a:t>Examples of secondary tasks</a:t>
            </a:r>
          </a:p>
          <a:p>
            <a:pPr lvl="1">
              <a:lnSpc>
                <a:spcPct val="80000"/>
              </a:lnSpc>
            </a:pPr>
            <a:r>
              <a:rPr lang="en-GB" sz="2400" dirty="0"/>
              <a:t>arithmetic addition</a:t>
            </a:r>
          </a:p>
          <a:p>
            <a:pPr lvl="1">
              <a:lnSpc>
                <a:spcPct val="80000"/>
              </a:lnSpc>
            </a:pPr>
            <a:r>
              <a:rPr lang="en-GB" sz="2400" dirty="0"/>
              <a:t>repetitive tapping</a:t>
            </a:r>
          </a:p>
          <a:p>
            <a:pPr lvl="1">
              <a:lnSpc>
                <a:spcPct val="80000"/>
              </a:lnSpc>
            </a:pPr>
            <a:r>
              <a:rPr lang="en-GB" sz="2400" dirty="0"/>
              <a:t>choice reaction time</a:t>
            </a:r>
          </a:p>
          <a:p>
            <a:pPr lvl="1">
              <a:lnSpc>
                <a:spcPct val="80000"/>
              </a:lnSpc>
            </a:pPr>
            <a:r>
              <a:rPr lang="en-GB" sz="2400" dirty="0"/>
              <a:t>critical tracking tasks</a:t>
            </a:r>
          </a:p>
          <a:p>
            <a:pPr lvl="1">
              <a:lnSpc>
                <a:spcPct val="80000"/>
              </a:lnSpc>
            </a:pPr>
            <a:r>
              <a:rPr lang="en-GB" sz="2400" dirty="0"/>
              <a:t>handwriting analysis</a:t>
            </a:r>
            <a:endParaRPr lang="en-GB" sz="2400" i="1" dirty="0"/>
          </a:p>
          <a:p>
            <a:pPr>
              <a:lnSpc>
                <a:spcPct val="80000"/>
              </a:lnSpc>
            </a:pPr>
            <a:r>
              <a:rPr lang="en-GB" i="1" dirty="0"/>
              <a:t>General considerations</a:t>
            </a:r>
          </a:p>
          <a:p>
            <a:pPr lvl="1">
              <a:lnSpc>
                <a:spcPct val="80000"/>
              </a:lnSpc>
            </a:pPr>
            <a:r>
              <a:rPr lang="en-GB" sz="2400" dirty="0"/>
              <a:t>Intrusiveness</a:t>
            </a:r>
          </a:p>
          <a:p>
            <a:pPr lvl="1">
              <a:lnSpc>
                <a:spcPct val="80000"/>
              </a:lnSpc>
            </a:pPr>
            <a:r>
              <a:rPr lang="en-GB" sz="2400" dirty="0"/>
              <a:t>high face validity</a:t>
            </a:r>
          </a:p>
          <a:p>
            <a:pPr lvl="1">
              <a:lnSpc>
                <a:spcPct val="80000"/>
              </a:lnSpc>
            </a:pPr>
            <a:r>
              <a:rPr lang="en-GB" sz="2400" dirty="0"/>
              <a:t>primary and secondary tasks must use same type of resources</a:t>
            </a:r>
          </a:p>
          <a:p>
            <a:pPr lvl="1">
              <a:lnSpc>
                <a:spcPct val="80000"/>
              </a:lnSpc>
            </a:pPr>
            <a:r>
              <a:rPr lang="en-GB" sz="2400" dirty="0"/>
              <a:t>individual differences</a:t>
            </a:r>
          </a:p>
          <a:p>
            <a:pPr lvl="1">
              <a:lnSpc>
                <a:spcPct val="80000"/>
              </a:lnSpc>
            </a:pPr>
            <a:r>
              <a:rPr lang="en-GB" sz="2400" dirty="0"/>
              <a:t>motivation</a:t>
            </a:r>
          </a:p>
        </p:txBody>
      </p:sp>
      <p:sp>
        <p:nvSpPr>
          <p:cNvPr id="4" name="Title 3"/>
          <p:cNvSpPr>
            <a:spLocks noGrp="1"/>
          </p:cNvSpPr>
          <p:nvPr>
            <p:ph type="title"/>
          </p:nvPr>
        </p:nvSpPr>
        <p:spPr/>
        <p:txBody>
          <a:bodyPr/>
          <a:lstStyle/>
          <a:p>
            <a:r>
              <a:rPr lang="en-GB" dirty="0"/>
              <a:t>Secondary task measures Slide 2 of 2</a:t>
            </a:r>
          </a:p>
        </p:txBody>
      </p:sp>
    </p:spTree>
    <p:extLst>
      <p:ext uri="{BB962C8B-B14F-4D97-AF65-F5344CB8AC3E}">
        <p14:creationId xmlns:p14="http://schemas.microsoft.com/office/powerpoint/2010/main" val="848442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C3312-31F7-925C-515A-F430DB503B7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FA242-1624-E747-325A-A2B2FED68C06}"/>
              </a:ext>
            </a:extLst>
          </p:cNvPr>
          <p:cNvSpPr>
            <a:spLocks noGrp="1"/>
          </p:cNvSpPr>
          <p:nvPr>
            <p:ph type="sldNum" sz="quarter" idx="12"/>
          </p:nvPr>
        </p:nvSpPr>
        <p:spPr/>
        <p:txBody>
          <a:bodyPr/>
          <a:lstStyle/>
          <a:p>
            <a:fld id="{CBBF530E-1875-46E6-901C-76683197A1B3}" type="slidenum">
              <a:rPr lang="en-GB" smtClean="0"/>
              <a:pPr/>
              <a:t>4</a:t>
            </a:fld>
            <a:endParaRPr lang="en-GB"/>
          </a:p>
        </p:txBody>
      </p:sp>
      <p:sp>
        <p:nvSpPr>
          <p:cNvPr id="3" name="Content Placeholder 2">
            <a:extLst>
              <a:ext uri="{FF2B5EF4-FFF2-40B4-BE49-F238E27FC236}">
                <a16:creationId xmlns:a16="http://schemas.microsoft.com/office/drawing/2014/main" id="{57CB957B-573C-0E39-D891-1E52BC79D9D7}"/>
              </a:ext>
            </a:extLst>
          </p:cNvPr>
          <p:cNvSpPr>
            <a:spLocks noGrp="1"/>
          </p:cNvSpPr>
          <p:nvPr>
            <p:ph sz="quarter" idx="13"/>
          </p:nvPr>
        </p:nvSpPr>
        <p:spPr/>
        <p:txBody>
          <a:bodyPr/>
          <a:lstStyle/>
          <a:p>
            <a:r>
              <a:rPr lang="en-GB" dirty="0"/>
              <a:t>Be aware of various types of attention, and how they might relate to specific tasks</a:t>
            </a:r>
          </a:p>
          <a:p>
            <a:r>
              <a:rPr lang="en-GB" dirty="0"/>
              <a:t>Understand various theories of attention as they relate to Human Factors</a:t>
            </a:r>
          </a:p>
          <a:p>
            <a:r>
              <a:rPr lang="en-GB" dirty="0"/>
              <a:t>Be able to describe workload and its relationship to performance</a:t>
            </a:r>
          </a:p>
          <a:p>
            <a:r>
              <a:rPr lang="en-GB" dirty="0"/>
              <a:t>Discuss various ways that workload can be measured.</a:t>
            </a:r>
          </a:p>
        </p:txBody>
      </p:sp>
      <p:sp>
        <p:nvSpPr>
          <p:cNvPr id="4" name="Title 3">
            <a:extLst>
              <a:ext uri="{FF2B5EF4-FFF2-40B4-BE49-F238E27FC236}">
                <a16:creationId xmlns:a16="http://schemas.microsoft.com/office/drawing/2014/main" id="{425EB113-A7AF-5C4C-1D87-632D588D42E3}"/>
              </a:ext>
            </a:extLst>
          </p:cNvPr>
          <p:cNvSpPr>
            <a:spLocks noGrp="1"/>
          </p:cNvSpPr>
          <p:nvPr>
            <p:ph type="title"/>
          </p:nvPr>
        </p:nvSpPr>
        <p:spPr/>
        <p:txBody>
          <a:bodyPr/>
          <a:lstStyle/>
          <a:p>
            <a:r>
              <a:rPr lang="en-GB" dirty="0"/>
              <a:t>Learning Outcomes</a:t>
            </a:r>
          </a:p>
        </p:txBody>
      </p:sp>
    </p:spTree>
    <p:extLst>
      <p:ext uri="{BB962C8B-B14F-4D97-AF65-F5344CB8AC3E}">
        <p14:creationId xmlns:p14="http://schemas.microsoft.com/office/powerpoint/2010/main" val="590570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40</a:t>
            </a:fld>
            <a:endParaRPr lang="en-GB"/>
          </a:p>
        </p:txBody>
      </p:sp>
      <p:sp>
        <p:nvSpPr>
          <p:cNvPr id="4" name="Title 3"/>
          <p:cNvSpPr>
            <a:spLocks noGrp="1"/>
          </p:cNvSpPr>
          <p:nvPr>
            <p:ph type="title"/>
          </p:nvPr>
        </p:nvSpPr>
        <p:spPr/>
        <p:txBody>
          <a:bodyPr/>
          <a:lstStyle/>
          <a:p>
            <a:r>
              <a:rPr lang="en-GB" dirty="0"/>
              <a:t>Limited resources</a:t>
            </a:r>
          </a:p>
        </p:txBody>
      </p:sp>
      <p:grpSp>
        <p:nvGrpSpPr>
          <p:cNvPr id="6" name="Group 2" title="limited resources theory graph"/>
          <p:cNvGrpSpPr>
            <a:grpSpLocks/>
          </p:cNvGrpSpPr>
          <p:nvPr/>
        </p:nvGrpSpPr>
        <p:grpSpPr bwMode="auto">
          <a:xfrm>
            <a:off x="2555876" y="1307663"/>
            <a:ext cx="6840537" cy="4175125"/>
            <a:chOff x="567" y="709"/>
            <a:chExt cx="4309" cy="2630"/>
          </a:xfrm>
        </p:grpSpPr>
        <p:sp>
          <p:nvSpPr>
            <p:cNvPr id="7" name="Line 3"/>
            <p:cNvSpPr>
              <a:spLocks noChangeShapeType="1"/>
            </p:cNvSpPr>
            <p:nvPr/>
          </p:nvSpPr>
          <p:spPr bwMode="auto">
            <a:xfrm>
              <a:off x="567" y="709"/>
              <a:ext cx="0" cy="2630"/>
            </a:xfrm>
            <a:prstGeom prst="line">
              <a:avLst/>
            </a:prstGeom>
            <a:noFill/>
            <a:ln w="9525">
              <a:solidFill>
                <a:schemeClr val="tx1"/>
              </a:solidFill>
              <a:round/>
              <a:headEnd/>
              <a:tailEnd/>
            </a:ln>
          </p:spPr>
          <p:txBody>
            <a:bodyPr/>
            <a:lstStyle/>
            <a:p>
              <a:endParaRPr lang="en-GB"/>
            </a:p>
          </p:txBody>
        </p:sp>
        <p:sp>
          <p:nvSpPr>
            <p:cNvPr id="8" name="Line 4"/>
            <p:cNvSpPr>
              <a:spLocks noChangeShapeType="1"/>
            </p:cNvSpPr>
            <p:nvPr/>
          </p:nvSpPr>
          <p:spPr bwMode="auto">
            <a:xfrm>
              <a:off x="567" y="3339"/>
              <a:ext cx="4309" cy="0"/>
            </a:xfrm>
            <a:prstGeom prst="line">
              <a:avLst/>
            </a:prstGeom>
            <a:noFill/>
            <a:ln w="9525">
              <a:solidFill>
                <a:schemeClr val="tx1"/>
              </a:solidFill>
              <a:round/>
              <a:headEnd/>
              <a:tailEnd/>
            </a:ln>
          </p:spPr>
          <p:txBody>
            <a:bodyPr/>
            <a:lstStyle/>
            <a:p>
              <a:endParaRPr lang="en-GB"/>
            </a:p>
          </p:txBody>
        </p:sp>
        <p:sp>
          <p:nvSpPr>
            <p:cNvPr id="9" name="Line 5"/>
            <p:cNvSpPr>
              <a:spLocks noChangeShapeType="1"/>
            </p:cNvSpPr>
            <p:nvPr/>
          </p:nvSpPr>
          <p:spPr bwMode="auto">
            <a:xfrm flipV="1">
              <a:off x="4876" y="709"/>
              <a:ext cx="0" cy="2630"/>
            </a:xfrm>
            <a:prstGeom prst="line">
              <a:avLst/>
            </a:prstGeom>
            <a:noFill/>
            <a:ln w="9525">
              <a:solidFill>
                <a:schemeClr val="tx1"/>
              </a:solidFill>
              <a:round/>
              <a:headEnd/>
              <a:tailEnd/>
            </a:ln>
          </p:spPr>
          <p:txBody>
            <a:bodyPr/>
            <a:lstStyle/>
            <a:p>
              <a:endParaRPr lang="en-GB"/>
            </a:p>
          </p:txBody>
        </p:sp>
      </p:grpSp>
      <p:sp>
        <p:nvSpPr>
          <p:cNvPr id="10" name="Line 6" title="part of graph"/>
          <p:cNvSpPr>
            <a:spLocks noChangeShapeType="1"/>
          </p:cNvSpPr>
          <p:nvPr/>
        </p:nvSpPr>
        <p:spPr bwMode="auto">
          <a:xfrm>
            <a:off x="2555876" y="1955363"/>
            <a:ext cx="1727200" cy="0"/>
          </a:xfrm>
          <a:prstGeom prst="line">
            <a:avLst/>
          </a:prstGeom>
          <a:noFill/>
          <a:ln w="25400" cap="rnd">
            <a:solidFill>
              <a:schemeClr val="accent2"/>
            </a:solidFill>
            <a:prstDash val="sysDot"/>
            <a:round/>
            <a:headEnd/>
            <a:tailEnd/>
          </a:ln>
        </p:spPr>
        <p:txBody>
          <a:bodyPr/>
          <a:lstStyle/>
          <a:p>
            <a:endParaRPr lang="en-GB"/>
          </a:p>
        </p:txBody>
      </p:sp>
      <p:sp>
        <p:nvSpPr>
          <p:cNvPr id="11" name="Line 7" title="part of graph"/>
          <p:cNvSpPr>
            <a:spLocks noChangeShapeType="1"/>
          </p:cNvSpPr>
          <p:nvPr/>
        </p:nvSpPr>
        <p:spPr bwMode="auto">
          <a:xfrm>
            <a:off x="6299201" y="2747526"/>
            <a:ext cx="3097212" cy="2087562"/>
          </a:xfrm>
          <a:prstGeom prst="line">
            <a:avLst/>
          </a:prstGeom>
          <a:noFill/>
          <a:ln w="25400" cap="rnd">
            <a:solidFill>
              <a:schemeClr val="accent2"/>
            </a:solidFill>
            <a:prstDash val="sysDot"/>
            <a:round/>
            <a:headEnd/>
            <a:tailEnd/>
          </a:ln>
        </p:spPr>
        <p:txBody>
          <a:bodyPr/>
          <a:lstStyle/>
          <a:p>
            <a:endParaRPr lang="en-GB"/>
          </a:p>
        </p:txBody>
      </p:sp>
      <p:sp>
        <p:nvSpPr>
          <p:cNvPr id="12" name="Line 8" title="part of graph"/>
          <p:cNvSpPr>
            <a:spLocks noChangeShapeType="1"/>
          </p:cNvSpPr>
          <p:nvPr/>
        </p:nvSpPr>
        <p:spPr bwMode="auto">
          <a:xfrm>
            <a:off x="6227763" y="2747526"/>
            <a:ext cx="3168650" cy="0"/>
          </a:xfrm>
          <a:prstGeom prst="line">
            <a:avLst/>
          </a:prstGeom>
          <a:noFill/>
          <a:ln w="25400">
            <a:solidFill>
              <a:srgbClr val="800080"/>
            </a:solidFill>
            <a:round/>
            <a:headEnd/>
            <a:tailEnd/>
          </a:ln>
        </p:spPr>
        <p:txBody>
          <a:bodyPr/>
          <a:lstStyle/>
          <a:p>
            <a:endParaRPr lang="en-GB"/>
          </a:p>
        </p:txBody>
      </p:sp>
      <p:sp>
        <p:nvSpPr>
          <p:cNvPr id="13" name="Freeform 9" title="part of graph"/>
          <p:cNvSpPr>
            <a:spLocks/>
          </p:cNvSpPr>
          <p:nvPr/>
        </p:nvSpPr>
        <p:spPr bwMode="auto">
          <a:xfrm>
            <a:off x="2555876" y="2747526"/>
            <a:ext cx="3671887" cy="2735262"/>
          </a:xfrm>
          <a:custGeom>
            <a:avLst/>
            <a:gdLst>
              <a:gd name="T0" fmla="*/ 3671887 w 2313"/>
              <a:gd name="T1" fmla="*/ 0 h 1723"/>
              <a:gd name="T2" fmla="*/ 1511300 w 2313"/>
              <a:gd name="T3" fmla="*/ 792162 h 1723"/>
              <a:gd name="T4" fmla="*/ 0 w 2313"/>
              <a:gd name="T5" fmla="*/ 2735262 h 1723"/>
              <a:gd name="T6" fmla="*/ 0 60000 65536"/>
              <a:gd name="T7" fmla="*/ 0 60000 65536"/>
              <a:gd name="T8" fmla="*/ 0 60000 65536"/>
              <a:gd name="T9" fmla="*/ 0 w 2313"/>
              <a:gd name="T10" fmla="*/ 0 h 1723"/>
              <a:gd name="T11" fmla="*/ 2313 w 2313"/>
              <a:gd name="T12" fmla="*/ 1723 h 1723"/>
            </a:gdLst>
            <a:ahLst/>
            <a:cxnLst>
              <a:cxn ang="T6">
                <a:pos x="T0" y="T1"/>
              </a:cxn>
              <a:cxn ang="T7">
                <a:pos x="T2" y="T3"/>
              </a:cxn>
              <a:cxn ang="T8">
                <a:pos x="T4" y="T5"/>
              </a:cxn>
            </a:cxnLst>
            <a:rect l="T9" t="T10" r="T11" b="T12"/>
            <a:pathLst>
              <a:path w="2313" h="1723">
                <a:moveTo>
                  <a:pt x="2313" y="0"/>
                </a:moveTo>
                <a:cubicBezTo>
                  <a:pt x="1825" y="106"/>
                  <a:pt x="1337" y="212"/>
                  <a:pt x="952" y="499"/>
                </a:cubicBezTo>
                <a:cubicBezTo>
                  <a:pt x="567" y="786"/>
                  <a:pt x="283" y="1254"/>
                  <a:pt x="0" y="1723"/>
                </a:cubicBezTo>
              </a:path>
            </a:pathLst>
          </a:custGeom>
          <a:noFill/>
          <a:ln w="25400">
            <a:solidFill>
              <a:srgbClr val="800080"/>
            </a:solidFill>
            <a:round/>
            <a:headEnd/>
            <a:tailEnd/>
          </a:ln>
        </p:spPr>
        <p:txBody>
          <a:bodyPr/>
          <a:lstStyle/>
          <a:p>
            <a:endParaRPr lang="en-GB"/>
          </a:p>
        </p:txBody>
      </p:sp>
      <p:sp>
        <p:nvSpPr>
          <p:cNvPr id="14" name="Line 10" title="part of graph"/>
          <p:cNvSpPr>
            <a:spLocks noChangeShapeType="1"/>
          </p:cNvSpPr>
          <p:nvPr/>
        </p:nvSpPr>
        <p:spPr bwMode="auto">
          <a:xfrm flipH="1">
            <a:off x="2555876" y="2747526"/>
            <a:ext cx="3671887" cy="0"/>
          </a:xfrm>
          <a:prstGeom prst="line">
            <a:avLst/>
          </a:prstGeom>
          <a:noFill/>
          <a:ln w="25400">
            <a:solidFill>
              <a:srgbClr val="800080"/>
            </a:solidFill>
            <a:prstDash val="dashDot"/>
            <a:round/>
            <a:headEnd/>
            <a:tailEnd/>
          </a:ln>
        </p:spPr>
        <p:txBody>
          <a:bodyPr/>
          <a:lstStyle/>
          <a:p>
            <a:endParaRPr lang="en-GB"/>
          </a:p>
        </p:txBody>
      </p:sp>
      <p:sp>
        <p:nvSpPr>
          <p:cNvPr id="15" name="Freeform 11" title="part of graph"/>
          <p:cNvSpPr>
            <a:spLocks/>
          </p:cNvSpPr>
          <p:nvPr/>
        </p:nvSpPr>
        <p:spPr bwMode="auto">
          <a:xfrm>
            <a:off x="4283076" y="1955363"/>
            <a:ext cx="2016125" cy="792163"/>
          </a:xfrm>
          <a:custGeom>
            <a:avLst/>
            <a:gdLst>
              <a:gd name="T0" fmla="*/ 0 w 1270"/>
              <a:gd name="T1" fmla="*/ 0 h 499"/>
              <a:gd name="T2" fmla="*/ 1152525 w 1270"/>
              <a:gd name="T3" fmla="*/ 287338 h 499"/>
              <a:gd name="T4" fmla="*/ 2016125 w 1270"/>
              <a:gd name="T5" fmla="*/ 792163 h 499"/>
              <a:gd name="T6" fmla="*/ 0 60000 65536"/>
              <a:gd name="T7" fmla="*/ 0 60000 65536"/>
              <a:gd name="T8" fmla="*/ 0 60000 65536"/>
              <a:gd name="T9" fmla="*/ 0 w 1270"/>
              <a:gd name="T10" fmla="*/ 0 h 499"/>
              <a:gd name="T11" fmla="*/ 1270 w 1270"/>
              <a:gd name="T12" fmla="*/ 499 h 499"/>
            </a:gdLst>
            <a:ahLst/>
            <a:cxnLst>
              <a:cxn ang="T6">
                <a:pos x="T0" y="T1"/>
              </a:cxn>
              <a:cxn ang="T7">
                <a:pos x="T2" y="T3"/>
              </a:cxn>
              <a:cxn ang="T8">
                <a:pos x="T4" y="T5"/>
              </a:cxn>
            </a:cxnLst>
            <a:rect l="T9" t="T10" r="T11" b="T12"/>
            <a:pathLst>
              <a:path w="1270" h="499">
                <a:moveTo>
                  <a:pt x="0" y="0"/>
                </a:moveTo>
                <a:cubicBezTo>
                  <a:pt x="257" y="49"/>
                  <a:pt x="514" y="98"/>
                  <a:pt x="726" y="181"/>
                </a:cubicBezTo>
                <a:cubicBezTo>
                  <a:pt x="938" y="264"/>
                  <a:pt x="1179" y="446"/>
                  <a:pt x="1270" y="499"/>
                </a:cubicBezTo>
              </a:path>
            </a:pathLst>
          </a:custGeom>
          <a:noFill/>
          <a:ln w="25400" cap="rnd">
            <a:solidFill>
              <a:schemeClr val="accent2"/>
            </a:solidFill>
            <a:prstDash val="sysDot"/>
            <a:round/>
            <a:headEnd/>
            <a:tailEnd/>
          </a:ln>
        </p:spPr>
        <p:txBody>
          <a:bodyPr/>
          <a:lstStyle/>
          <a:p>
            <a:endParaRPr lang="en-GB"/>
          </a:p>
        </p:txBody>
      </p:sp>
      <p:sp>
        <p:nvSpPr>
          <p:cNvPr id="16" name="Text Box 12"/>
          <p:cNvSpPr txBox="1">
            <a:spLocks noChangeArrowheads="1"/>
          </p:cNvSpPr>
          <p:nvPr/>
        </p:nvSpPr>
        <p:spPr bwMode="auto">
          <a:xfrm>
            <a:off x="4787901" y="1306076"/>
            <a:ext cx="2376487" cy="274637"/>
          </a:xfrm>
          <a:prstGeom prst="rect">
            <a:avLst/>
          </a:prstGeom>
          <a:noFill/>
          <a:ln w="9525">
            <a:noFill/>
            <a:miter lim="800000"/>
            <a:headEnd/>
            <a:tailEnd/>
          </a:ln>
        </p:spPr>
        <p:txBody>
          <a:bodyPr>
            <a:spAutoFit/>
          </a:bodyPr>
          <a:lstStyle/>
          <a:p>
            <a:pPr eaLnBrk="1" hangingPunct="1">
              <a:spcBef>
                <a:spcPct val="50000"/>
              </a:spcBef>
            </a:pPr>
            <a:r>
              <a:rPr lang="en-GB" sz="1200" b="1">
                <a:solidFill>
                  <a:schemeClr val="accent2"/>
                </a:solidFill>
              </a:rPr>
              <a:t>Primary task performance</a:t>
            </a:r>
          </a:p>
        </p:txBody>
      </p:sp>
      <p:sp>
        <p:nvSpPr>
          <p:cNvPr id="17" name="Text Box 13"/>
          <p:cNvSpPr txBox="1">
            <a:spLocks noChangeArrowheads="1"/>
          </p:cNvSpPr>
          <p:nvPr/>
        </p:nvSpPr>
        <p:spPr bwMode="auto">
          <a:xfrm>
            <a:off x="4356101" y="3682563"/>
            <a:ext cx="1800225" cy="457200"/>
          </a:xfrm>
          <a:prstGeom prst="rect">
            <a:avLst/>
          </a:prstGeom>
          <a:noFill/>
          <a:ln w="9525">
            <a:noFill/>
            <a:miter lim="800000"/>
            <a:headEnd/>
            <a:tailEnd/>
          </a:ln>
        </p:spPr>
        <p:txBody>
          <a:bodyPr>
            <a:spAutoFit/>
          </a:bodyPr>
          <a:lstStyle/>
          <a:p>
            <a:pPr eaLnBrk="1" hangingPunct="1">
              <a:spcBef>
                <a:spcPct val="50000"/>
              </a:spcBef>
            </a:pPr>
            <a:r>
              <a:rPr lang="en-GB" sz="1200" b="1">
                <a:solidFill>
                  <a:srgbClr val="660066"/>
                </a:solidFill>
              </a:rPr>
              <a:t>Resources allocated to primary task</a:t>
            </a:r>
          </a:p>
        </p:txBody>
      </p:sp>
      <p:sp>
        <p:nvSpPr>
          <p:cNvPr id="18" name="Text Box 14"/>
          <p:cNvSpPr txBox="1">
            <a:spLocks noChangeArrowheads="1"/>
          </p:cNvSpPr>
          <p:nvPr/>
        </p:nvSpPr>
        <p:spPr bwMode="auto">
          <a:xfrm>
            <a:off x="4140201" y="5627251"/>
            <a:ext cx="3600450" cy="274637"/>
          </a:xfrm>
          <a:prstGeom prst="rect">
            <a:avLst/>
          </a:prstGeom>
          <a:noFill/>
          <a:ln w="9525">
            <a:noFill/>
            <a:miter lim="800000"/>
            <a:headEnd/>
            <a:tailEnd/>
          </a:ln>
        </p:spPr>
        <p:txBody>
          <a:bodyPr>
            <a:spAutoFit/>
          </a:bodyPr>
          <a:lstStyle/>
          <a:p>
            <a:pPr eaLnBrk="1" hangingPunct="1">
              <a:spcBef>
                <a:spcPct val="50000"/>
              </a:spcBef>
            </a:pPr>
            <a:r>
              <a:rPr lang="en-GB" sz="1200" b="1">
                <a:solidFill>
                  <a:srgbClr val="660066"/>
                </a:solidFill>
              </a:rPr>
              <a:t>Resources demanded by the primary task</a:t>
            </a:r>
          </a:p>
        </p:txBody>
      </p:sp>
      <p:sp>
        <p:nvSpPr>
          <p:cNvPr id="19" name="Text Box 15"/>
          <p:cNvSpPr txBox="1">
            <a:spLocks noChangeArrowheads="1"/>
          </p:cNvSpPr>
          <p:nvPr/>
        </p:nvSpPr>
        <p:spPr bwMode="auto">
          <a:xfrm>
            <a:off x="1547813" y="2387163"/>
            <a:ext cx="935038" cy="639763"/>
          </a:xfrm>
          <a:prstGeom prst="rect">
            <a:avLst/>
          </a:prstGeom>
          <a:noFill/>
          <a:ln w="9525">
            <a:noFill/>
            <a:miter lim="800000"/>
            <a:headEnd/>
            <a:tailEnd/>
          </a:ln>
        </p:spPr>
        <p:txBody>
          <a:bodyPr>
            <a:spAutoFit/>
          </a:bodyPr>
          <a:lstStyle/>
          <a:p>
            <a:pPr eaLnBrk="1" hangingPunct="1">
              <a:spcBef>
                <a:spcPct val="50000"/>
              </a:spcBef>
            </a:pPr>
            <a:r>
              <a:rPr lang="en-GB" sz="1200" b="1">
                <a:solidFill>
                  <a:srgbClr val="660066"/>
                </a:solidFill>
              </a:rPr>
              <a:t>Maximum available resources</a:t>
            </a:r>
          </a:p>
        </p:txBody>
      </p:sp>
      <p:sp>
        <p:nvSpPr>
          <p:cNvPr id="20" name="Text Box 16"/>
          <p:cNvSpPr txBox="1">
            <a:spLocks noChangeArrowheads="1"/>
          </p:cNvSpPr>
          <p:nvPr/>
        </p:nvSpPr>
        <p:spPr bwMode="auto">
          <a:xfrm>
            <a:off x="1547813" y="3754001"/>
            <a:ext cx="1008063" cy="457200"/>
          </a:xfrm>
          <a:prstGeom prst="rect">
            <a:avLst/>
          </a:prstGeom>
          <a:noFill/>
          <a:ln w="9525">
            <a:noFill/>
            <a:miter lim="800000"/>
            <a:headEnd/>
            <a:tailEnd/>
          </a:ln>
        </p:spPr>
        <p:txBody>
          <a:bodyPr>
            <a:spAutoFit/>
          </a:bodyPr>
          <a:lstStyle/>
          <a:p>
            <a:pPr eaLnBrk="1" hangingPunct="1">
              <a:spcBef>
                <a:spcPct val="50000"/>
              </a:spcBef>
            </a:pPr>
            <a:r>
              <a:rPr lang="en-GB" sz="1200" b="1">
                <a:solidFill>
                  <a:srgbClr val="660066"/>
                </a:solidFill>
              </a:rPr>
              <a:t>Resources allocated</a:t>
            </a:r>
          </a:p>
        </p:txBody>
      </p:sp>
      <p:sp>
        <p:nvSpPr>
          <p:cNvPr id="21" name="Text Box 17"/>
          <p:cNvSpPr txBox="1">
            <a:spLocks noChangeArrowheads="1"/>
          </p:cNvSpPr>
          <p:nvPr/>
        </p:nvSpPr>
        <p:spPr bwMode="auto">
          <a:xfrm>
            <a:off x="2843213" y="3179326"/>
            <a:ext cx="1008063" cy="457200"/>
          </a:xfrm>
          <a:prstGeom prst="rect">
            <a:avLst/>
          </a:prstGeom>
          <a:noFill/>
          <a:ln w="9525">
            <a:noFill/>
            <a:miter lim="800000"/>
            <a:headEnd/>
            <a:tailEnd/>
          </a:ln>
        </p:spPr>
        <p:txBody>
          <a:bodyPr>
            <a:spAutoFit/>
          </a:bodyPr>
          <a:lstStyle/>
          <a:p>
            <a:pPr eaLnBrk="1" hangingPunct="1">
              <a:spcBef>
                <a:spcPct val="50000"/>
              </a:spcBef>
            </a:pPr>
            <a:r>
              <a:rPr lang="en-GB" sz="1200" b="1">
                <a:solidFill>
                  <a:srgbClr val="660066"/>
                </a:solidFill>
              </a:rPr>
              <a:t>Spare capacity</a:t>
            </a:r>
          </a:p>
        </p:txBody>
      </p:sp>
      <p:sp>
        <p:nvSpPr>
          <p:cNvPr id="22" name="Text Box 18"/>
          <p:cNvSpPr txBox="1">
            <a:spLocks noChangeArrowheads="1"/>
          </p:cNvSpPr>
          <p:nvPr/>
        </p:nvSpPr>
        <p:spPr bwMode="auto">
          <a:xfrm>
            <a:off x="9467851" y="1521976"/>
            <a:ext cx="2376487" cy="274637"/>
          </a:xfrm>
          <a:prstGeom prst="rect">
            <a:avLst/>
          </a:prstGeom>
          <a:noFill/>
          <a:ln w="9525">
            <a:noFill/>
            <a:miter lim="800000"/>
            <a:headEnd/>
            <a:tailEnd/>
          </a:ln>
        </p:spPr>
        <p:txBody>
          <a:bodyPr>
            <a:spAutoFit/>
          </a:bodyPr>
          <a:lstStyle/>
          <a:p>
            <a:pPr eaLnBrk="1" hangingPunct="1">
              <a:spcBef>
                <a:spcPct val="50000"/>
              </a:spcBef>
            </a:pPr>
            <a:r>
              <a:rPr lang="en-GB" sz="1200" b="1" i="1">
                <a:solidFill>
                  <a:schemeClr val="accent2"/>
                </a:solidFill>
              </a:rPr>
              <a:t>Good</a:t>
            </a:r>
          </a:p>
        </p:txBody>
      </p:sp>
      <p:sp>
        <p:nvSpPr>
          <p:cNvPr id="23" name="Text Box 19"/>
          <p:cNvSpPr txBox="1">
            <a:spLocks noChangeArrowheads="1"/>
          </p:cNvSpPr>
          <p:nvPr/>
        </p:nvSpPr>
        <p:spPr bwMode="auto">
          <a:xfrm>
            <a:off x="9467851" y="2904688"/>
            <a:ext cx="2376487" cy="274638"/>
          </a:xfrm>
          <a:prstGeom prst="rect">
            <a:avLst/>
          </a:prstGeom>
          <a:noFill/>
          <a:ln w="9525">
            <a:noFill/>
            <a:miter lim="800000"/>
            <a:headEnd/>
            <a:tailEnd/>
          </a:ln>
        </p:spPr>
        <p:txBody>
          <a:bodyPr>
            <a:spAutoFit/>
          </a:bodyPr>
          <a:lstStyle/>
          <a:p>
            <a:pPr eaLnBrk="1" hangingPunct="1">
              <a:spcBef>
                <a:spcPct val="50000"/>
              </a:spcBef>
            </a:pPr>
            <a:r>
              <a:rPr lang="en-GB" sz="1200" b="1">
                <a:solidFill>
                  <a:schemeClr val="accent2"/>
                </a:solidFill>
              </a:rPr>
              <a:t>Performance</a:t>
            </a:r>
          </a:p>
        </p:txBody>
      </p:sp>
      <p:sp>
        <p:nvSpPr>
          <p:cNvPr id="24" name="Text Box 20"/>
          <p:cNvSpPr txBox="1">
            <a:spLocks noChangeArrowheads="1"/>
          </p:cNvSpPr>
          <p:nvPr/>
        </p:nvSpPr>
        <p:spPr bwMode="auto">
          <a:xfrm>
            <a:off x="9467851" y="4776351"/>
            <a:ext cx="2376487" cy="274637"/>
          </a:xfrm>
          <a:prstGeom prst="rect">
            <a:avLst/>
          </a:prstGeom>
          <a:noFill/>
          <a:ln w="9525">
            <a:noFill/>
            <a:miter lim="800000"/>
            <a:headEnd/>
            <a:tailEnd/>
          </a:ln>
        </p:spPr>
        <p:txBody>
          <a:bodyPr>
            <a:spAutoFit/>
          </a:bodyPr>
          <a:lstStyle/>
          <a:p>
            <a:pPr eaLnBrk="1" hangingPunct="1">
              <a:spcBef>
                <a:spcPct val="50000"/>
              </a:spcBef>
            </a:pPr>
            <a:r>
              <a:rPr lang="en-GB" sz="1200" b="1" i="1">
                <a:solidFill>
                  <a:schemeClr val="accent2"/>
                </a:solidFill>
              </a:rPr>
              <a:t>Poor</a:t>
            </a:r>
          </a:p>
        </p:txBody>
      </p:sp>
      <p:sp>
        <p:nvSpPr>
          <p:cNvPr id="25" name="Line 21" title="part of graph"/>
          <p:cNvSpPr>
            <a:spLocks noChangeShapeType="1"/>
          </p:cNvSpPr>
          <p:nvPr/>
        </p:nvSpPr>
        <p:spPr bwMode="auto">
          <a:xfrm flipH="1">
            <a:off x="5003801" y="1666438"/>
            <a:ext cx="576262" cy="431800"/>
          </a:xfrm>
          <a:prstGeom prst="line">
            <a:avLst/>
          </a:prstGeom>
          <a:noFill/>
          <a:ln w="19050">
            <a:solidFill>
              <a:schemeClr val="accent2"/>
            </a:solidFill>
            <a:round/>
            <a:headEnd/>
            <a:tailEnd type="triangle" w="med" len="med"/>
          </a:ln>
        </p:spPr>
        <p:txBody>
          <a:bodyPr/>
          <a:lstStyle/>
          <a:p>
            <a:endParaRPr lang="en-GB"/>
          </a:p>
        </p:txBody>
      </p:sp>
      <p:sp>
        <p:nvSpPr>
          <p:cNvPr id="26" name="Line 22" title="part of graph"/>
          <p:cNvSpPr>
            <a:spLocks noChangeShapeType="1"/>
          </p:cNvSpPr>
          <p:nvPr/>
        </p:nvSpPr>
        <p:spPr bwMode="auto">
          <a:xfrm flipH="1" flipV="1">
            <a:off x="4643438" y="3179326"/>
            <a:ext cx="576263" cy="431800"/>
          </a:xfrm>
          <a:prstGeom prst="line">
            <a:avLst/>
          </a:prstGeom>
          <a:noFill/>
          <a:ln w="25400">
            <a:solidFill>
              <a:srgbClr val="800080"/>
            </a:solidFill>
            <a:round/>
            <a:headEnd/>
            <a:tailEnd type="triangle" w="med" len="med"/>
          </a:ln>
        </p:spPr>
        <p:txBody>
          <a:bodyPr/>
          <a:lstStyle/>
          <a:p>
            <a:endParaRPr lang="en-GB"/>
          </a:p>
        </p:txBody>
      </p:sp>
      <p:sp>
        <p:nvSpPr>
          <p:cNvPr id="27" name="Line 23" title="part of graph"/>
          <p:cNvSpPr>
            <a:spLocks noChangeShapeType="1"/>
          </p:cNvSpPr>
          <p:nvPr/>
        </p:nvSpPr>
        <p:spPr bwMode="auto">
          <a:xfrm flipH="1" flipV="1">
            <a:off x="2843213" y="2745938"/>
            <a:ext cx="144463" cy="433388"/>
          </a:xfrm>
          <a:prstGeom prst="line">
            <a:avLst/>
          </a:prstGeom>
          <a:noFill/>
          <a:ln w="25400">
            <a:solidFill>
              <a:srgbClr val="800080"/>
            </a:solidFill>
            <a:round/>
            <a:headEnd/>
            <a:tailEnd type="oval" w="med" len="med"/>
          </a:ln>
        </p:spPr>
        <p:txBody>
          <a:bodyPr/>
          <a:lstStyle/>
          <a:p>
            <a:endParaRPr lang="en-GB"/>
          </a:p>
        </p:txBody>
      </p:sp>
      <p:sp>
        <p:nvSpPr>
          <p:cNvPr id="28" name="Line 24" title="part of graph"/>
          <p:cNvSpPr>
            <a:spLocks noChangeShapeType="1"/>
          </p:cNvSpPr>
          <p:nvPr/>
        </p:nvSpPr>
        <p:spPr bwMode="auto">
          <a:xfrm flipV="1">
            <a:off x="3563938" y="2745938"/>
            <a:ext cx="1152525" cy="504825"/>
          </a:xfrm>
          <a:prstGeom prst="line">
            <a:avLst/>
          </a:prstGeom>
          <a:noFill/>
          <a:ln w="25400">
            <a:solidFill>
              <a:srgbClr val="800080"/>
            </a:solidFill>
            <a:round/>
            <a:headEnd/>
            <a:tailEnd type="oval" w="med" len="med"/>
          </a:ln>
        </p:spPr>
        <p:txBody>
          <a:bodyPr/>
          <a:lstStyle/>
          <a:p>
            <a:endParaRPr lang="en-GB"/>
          </a:p>
        </p:txBody>
      </p:sp>
      <p:sp>
        <p:nvSpPr>
          <p:cNvPr id="29" name="Line 25" title="part of graph"/>
          <p:cNvSpPr>
            <a:spLocks noChangeShapeType="1"/>
          </p:cNvSpPr>
          <p:nvPr/>
        </p:nvSpPr>
        <p:spPr bwMode="auto">
          <a:xfrm flipH="1">
            <a:off x="2916238" y="3682563"/>
            <a:ext cx="287338" cy="1152525"/>
          </a:xfrm>
          <a:prstGeom prst="line">
            <a:avLst/>
          </a:prstGeom>
          <a:noFill/>
          <a:ln w="25400">
            <a:solidFill>
              <a:srgbClr val="800080"/>
            </a:solidFill>
            <a:round/>
            <a:headEnd/>
            <a:tailEnd type="oval" w="med" len="med"/>
          </a:ln>
        </p:spPr>
        <p:txBody>
          <a:bodyPr/>
          <a:lstStyle/>
          <a:p>
            <a:endParaRPr lang="en-GB"/>
          </a:p>
        </p:txBody>
      </p:sp>
      <p:sp>
        <p:nvSpPr>
          <p:cNvPr id="30" name="Line 33" title="part of graph"/>
          <p:cNvSpPr>
            <a:spLocks noChangeShapeType="1"/>
          </p:cNvSpPr>
          <p:nvPr/>
        </p:nvSpPr>
        <p:spPr bwMode="auto">
          <a:xfrm flipH="1" flipV="1">
            <a:off x="3490913" y="3682563"/>
            <a:ext cx="792163" cy="865188"/>
          </a:xfrm>
          <a:prstGeom prst="line">
            <a:avLst/>
          </a:prstGeom>
          <a:noFill/>
          <a:ln w="9525">
            <a:solidFill>
              <a:schemeClr val="tx1"/>
            </a:solidFill>
            <a:round/>
            <a:headEnd/>
            <a:tailEnd type="triangle" w="med" len="med"/>
          </a:ln>
        </p:spPr>
        <p:txBody>
          <a:bodyPr/>
          <a:lstStyle/>
          <a:p>
            <a:endParaRPr lang="en-GB"/>
          </a:p>
        </p:txBody>
      </p:sp>
    </p:spTree>
    <p:extLst>
      <p:ext uri="{BB962C8B-B14F-4D97-AF65-F5344CB8AC3E}">
        <p14:creationId xmlns:p14="http://schemas.microsoft.com/office/powerpoint/2010/main" val="3820192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41</a:t>
            </a:fld>
            <a:endParaRPr lang="en-GB"/>
          </a:p>
        </p:txBody>
      </p:sp>
      <p:sp>
        <p:nvSpPr>
          <p:cNvPr id="3" name="Content Placeholder 2"/>
          <p:cNvSpPr>
            <a:spLocks noGrp="1"/>
          </p:cNvSpPr>
          <p:nvPr>
            <p:ph sz="quarter" idx="13"/>
          </p:nvPr>
        </p:nvSpPr>
        <p:spPr>
          <a:xfrm>
            <a:off x="411058" y="1287520"/>
            <a:ext cx="11257699" cy="3746498"/>
          </a:xfrm>
        </p:spPr>
        <p:txBody>
          <a:bodyPr/>
          <a:lstStyle/>
          <a:p>
            <a:r>
              <a:rPr lang="en-GB" sz="2400" dirty="0"/>
              <a:t>Operators required to rate level of mental effort that they feel is required to accomplish a task</a:t>
            </a:r>
          </a:p>
          <a:p>
            <a:pPr lvl="1"/>
            <a:r>
              <a:rPr lang="en-GB" sz="2000" dirty="0"/>
              <a:t>rating scales</a:t>
            </a:r>
          </a:p>
          <a:p>
            <a:pPr lvl="1"/>
            <a:r>
              <a:rPr lang="en-GB" sz="2000" dirty="0"/>
              <a:t>interviews/questionnaires</a:t>
            </a:r>
          </a:p>
          <a:p>
            <a:r>
              <a:rPr lang="en-GB" sz="2400" dirty="0"/>
              <a:t>Unidimensional: General index of MWL</a:t>
            </a:r>
          </a:p>
          <a:p>
            <a:r>
              <a:rPr lang="en-GB" sz="2400" dirty="0"/>
              <a:t>Multidimensional: Diagnostic information pinpointing nature of workload</a:t>
            </a:r>
          </a:p>
          <a:p>
            <a:r>
              <a:rPr lang="en-GB" sz="2400" dirty="0"/>
              <a:t>Immediate: After performing task</a:t>
            </a:r>
          </a:p>
          <a:p>
            <a:r>
              <a:rPr lang="en-GB" sz="2400" dirty="0"/>
              <a:t>Retrospective: Comparison of task conditions</a:t>
            </a:r>
          </a:p>
          <a:p>
            <a:r>
              <a:rPr lang="en-GB" sz="2400" dirty="0"/>
              <a:t>Absolute: MWL “level”</a:t>
            </a:r>
          </a:p>
          <a:p>
            <a:r>
              <a:rPr lang="en-GB" sz="2400" dirty="0"/>
              <a:t>Relative: Compare to standard or other task conditions</a:t>
            </a:r>
            <a:endParaRPr lang="en-GB" sz="2400" i="1" dirty="0"/>
          </a:p>
        </p:txBody>
      </p:sp>
      <p:sp>
        <p:nvSpPr>
          <p:cNvPr id="4" name="Title 3"/>
          <p:cNvSpPr>
            <a:spLocks noGrp="1"/>
          </p:cNvSpPr>
          <p:nvPr>
            <p:ph type="title"/>
          </p:nvPr>
        </p:nvSpPr>
        <p:spPr/>
        <p:txBody>
          <a:bodyPr/>
          <a:lstStyle/>
          <a:p>
            <a:r>
              <a:rPr lang="en-GB" dirty="0"/>
              <a:t>Subjective rating measures</a:t>
            </a:r>
          </a:p>
        </p:txBody>
      </p:sp>
    </p:spTree>
    <p:extLst>
      <p:ext uri="{BB962C8B-B14F-4D97-AF65-F5344CB8AC3E}">
        <p14:creationId xmlns:p14="http://schemas.microsoft.com/office/powerpoint/2010/main" val="847935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42</a:t>
            </a:fld>
            <a:endParaRPr lang="en-GB"/>
          </a:p>
        </p:txBody>
      </p:sp>
      <p:sp>
        <p:nvSpPr>
          <p:cNvPr id="3" name="Content Placeholder 2"/>
          <p:cNvSpPr>
            <a:spLocks noGrp="1"/>
          </p:cNvSpPr>
          <p:nvPr>
            <p:ph sz="quarter" idx="13"/>
          </p:nvPr>
        </p:nvSpPr>
        <p:spPr>
          <a:xfrm>
            <a:off x="411058" y="1287520"/>
            <a:ext cx="11257699" cy="3746498"/>
          </a:xfrm>
        </p:spPr>
        <p:txBody>
          <a:bodyPr/>
          <a:lstStyle/>
          <a:p>
            <a:r>
              <a:rPr lang="en-GB" dirty="0"/>
              <a:t>Multidimensional scale (&amp; total workload score)</a:t>
            </a:r>
          </a:p>
          <a:p>
            <a:pPr lvl="1"/>
            <a:r>
              <a:rPr lang="en-GB" dirty="0"/>
              <a:t>Mental demand (how much mental and perceptual activity was required)</a:t>
            </a:r>
          </a:p>
          <a:p>
            <a:pPr lvl="1"/>
            <a:r>
              <a:rPr lang="en-GB" dirty="0"/>
              <a:t>Physical demand (how much physical activity was required)</a:t>
            </a:r>
          </a:p>
          <a:p>
            <a:pPr lvl="1"/>
            <a:r>
              <a:rPr lang="en-GB" dirty="0"/>
              <a:t>Temporal demand (how much time pressure was felt due to the rate or pace at which the tasks or task elements occurred)</a:t>
            </a:r>
          </a:p>
          <a:p>
            <a:pPr lvl="1"/>
            <a:r>
              <a:rPr lang="en-GB" dirty="0"/>
              <a:t>Effort (how hard did you have to work?)</a:t>
            </a:r>
          </a:p>
          <a:p>
            <a:pPr lvl="1"/>
            <a:r>
              <a:rPr lang="en-GB" dirty="0"/>
              <a:t>Performance (How successful do you think you were in accomplishing the goals of the task set by the experimenter?)</a:t>
            </a:r>
          </a:p>
          <a:p>
            <a:pPr lvl="1"/>
            <a:r>
              <a:rPr lang="en-GB" dirty="0"/>
              <a:t>Frustration level (How insecure, discouraged, irritated, stressed and annoyed versus secure, gratified, content, relaxed and complacent did you feel during the task?)</a:t>
            </a:r>
          </a:p>
        </p:txBody>
      </p:sp>
      <p:sp>
        <p:nvSpPr>
          <p:cNvPr id="4" name="Title 3"/>
          <p:cNvSpPr>
            <a:spLocks noGrp="1"/>
          </p:cNvSpPr>
          <p:nvPr>
            <p:ph type="title"/>
          </p:nvPr>
        </p:nvSpPr>
        <p:spPr/>
        <p:txBody>
          <a:bodyPr/>
          <a:lstStyle/>
          <a:p>
            <a:r>
              <a:rPr lang="en-GB" dirty="0"/>
              <a:t>NASA-TLX</a:t>
            </a:r>
          </a:p>
        </p:txBody>
      </p:sp>
    </p:spTree>
    <p:extLst>
      <p:ext uri="{BB962C8B-B14F-4D97-AF65-F5344CB8AC3E}">
        <p14:creationId xmlns:p14="http://schemas.microsoft.com/office/powerpoint/2010/main" val="1074731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43</a:t>
            </a:fld>
            <a:endParaRPr lang="en-GB"/>
          </a:p>
        </p:txBody>
      </p:sp>
      <p:sp>
        <p:nvSpPr>
          <p:cNvPr id="3" name="Content Placeholder 2"/>
          <p:cNvSpPr>
            <a:spLocks noGrp="1"/>
          </p:cNvSpPr>
          <p:nvPr>
            <p:ph sz="quarter" idx="13"/>
          </p:nvPr>
        </p:nvSpPr>
        <p:spPr>
          <a:xfrm>
            <a:off x="411058" y="1287520"/>
            <a:ext cx="11257699" cy="3746498"/>
          </a:xfrm>
        </p:spPr>
        <p:txBody>
          <a:bodyPr/>
          <a:lstStyle/>
          <a:p>
            <a:pPr>
              <a:lnSpc>
                <a:spcPct val="80000"/>
              </a:lnSpc>
            </a:pPr>
            <a:r>
              <a:rPr lang="en-GB" sz="2000" i="1" dirty="0"/>
              <a:t>Time load</a:t>
            </a:r>
          </a:p>
          <a:p>
            <a:pPr lvl="1">
              <a:lnSpc>
                <a:spcPct val="80000"/>
              </a:lnSpc>
              <a:buFontTx/>
              <a:buAutoNum type="arabicPeriod"/>
            </a:pPr>
            <a:r>
              <a:rPr lang="en-GB" sz="1800" dirty="0"/>
              <a:t>Often have spare time.  Interruptions or overlap among activities occur infrequently or not at all</a:t>
            </a:r>
          </a:p>
          <a:p>
            <a:pPr lvl="1">
              <a:lnSpc>
                <a:spcPct val="80000"/>
              </a:lnSpc>
              <a:buFontTx/>
              <a:buAutoNum type="arabicPeriod"/>
            </a:pPr>
            <a:r>
              <a:rPr lang="en-GB" sz="1800" dirty="0"/>
              <a:t>Occasionally have spare time.  Interruptions or overlap among activities occur frequently</a:t>
            </a:r>
          </a:p>
          <a:p>
            <a:pPr lvl="1">
              <a:lnSpc>
                <a:spcPct val="80000"/>
              </a:lnSpc>
              <a:buFontTx/>
              <a:buAutoNum type="arabicPeriod"/>
            </a:pPr>
            <a:r>
              <a:rPr lang="en-GB" sz="1800" dirty="0"/>
              <a:t>Almost never have spare time.  Interruptions or overlap among activities are frequent or occur all the time</a:t>
            </a:r>
            <a:endParaRPr lang="en-GB" sz="1800" i="1" dirty="0"/>
          </a:p>
          <a:p>
            <a:pPr>
              <a:lnSpc>
                <a:spcPct val="80000"/>
              </a:lnSpc>
            </a:pPr>
            <a:r>
              <a:rPr lang="en-GB" sz="2000" i="1" dirty="0"/>
              <a:t>Mental effort load</a:t>
            </a:r>
          </a:p>
          <a:p>
            <a:pPr lvl="1">
              <a:lnSpc>
                <a:spcPct val="80000"/>
              </a:lnSpc>
              <a:buFontTx/>
              <a:buAutoNum type="arabicPeriod"/>
            </a:pPr>
            <a:r>
              <a:rPr lang="en-GB" sz="1800" dirty="0"/>
              <a:t>Very little conscious mental effort or concentration required.  Activity is almost automatic, requiring little or no attention</a:t>
            </a:r>
          </a:p>
          <a:p>
            <a:pPr lvl="1">
              <a:lnSpc>
                <a:spcPct val="80000"/>
              </a:lnSpc>
              <a:buFontTx/>
              <a:buAutoNum type="arabicPeriod"/>
            </a:pPr>
            <a:r>
              <a:rPr lang="en-GB" sz="1800" dirty="0"/>
              <a:t>Moderate conscious mental effort or concentration required.  Complexity of activity is moderately high due to uncertainty, unpredictability, or unfamiliarity.  Considerable attention required</a:t>
            </a:r>
          </a:p>
          <a:p>
            <a:pPr lvl="1">
              <a:lnSpc>
                <a:spcPct val="80000"/>
              </a:lnSpc>
              <a:buFontTx/>
              <a:buAutoNum type="arabicPeriod"/>
            </a:pPr>
            <a:r>
              <a:rPr lang="en-GB" sz="1800" dirty="0"/>
              <a:t>Extensive mental effort and concentration are necessary.  Very complex activity requiring total attention</a:t>
            </a:r>
            <a:endParaRPr lang="en-GB" sz="1800" i="1" dirty="0"/>
          </a:p>
          <a:p>
            <a:pPr>
              <a:lnSpc>
                <a:spcPct val="80000"/>
              </a:lnSpc>
            </a:pPr>
            <a:r>
              <a:rPr lang="en-GB" sz="2000" i="1" dirty="0"/>
              <a:t>Psychological stress load</a:t>
            </a:r>
          </a:p>
          <a:p>
            <a:pPr lvl="1">
              <a:lnSpc>
                <a:spcPct val="80000"/>
              </a:lnSpc>
              <a:buFontTx/>
              <a:buAutoNum type="arabicPeriod"/>
            </a:pPr>
            <a:r>
              <a:rPr lang="en-GB" sz="1800" dirty="0"/>
              <a:t>Little confusion, risk, frustration, or anxiety exists and can be easily accommodated</a:t>
            </a:r>
          </a:p>
          <a:p>
            <a:pPr lvl="1">
              <a:lnSpc>
                <a:spcPct val="80000"/>
              </a:lnSpc>
              <a:buFontTx/>
              <a:buAutoNum type="arabicPeriod"/>
            </a:pPr>
            <a:r>
              <a:rPr lang="en-GB" sz="1800" dirty="0"/>
              <a:t>Moderate stress due to confusion, frustration, or anxiety noticeably adds to workload.  Significant compensation is required to maintain adequate performance</a:t>
            </a:r>
          </a:p>
          <a:p>
            <a:pPr lvl="1">
              <a:lnSpc>
                <a:spcPct val="80000"/>
              </a:lnSpc>
              <a:buFontTx/>
              <a:buAutoNum type="arabicPeriod"/>
            </a:pPr>
            <a:r>
              <a:rPr lang="en-GB" sz="1800" dirty="0"/>
              <a:t>High to very intense stress due to confusion, frustration or anxiety,  High to extreme determination and self-control required</a:t>
            </a:r>
          </a:p>
        </p:txBody>
      </p:sp>
      <p:sp>
        <p:nvSpPr>
          <p:cNvPr id="4" name="Title 3"/>
          <p:cNvSpPr>
            <a:spLocks noGrp="1"/>
          </p:cNvSpPr>
          <p:nvPr>
            <p:ph type="title"/>
          </p:nvPr>
        </p:nvSpPr>
        <p:spPr/>
        <p:txBody>
          <a:bodyPr/>
          <a:lstStyle/>
          <a:p>
            <a:r>
              <a:rPr lang="en-GB" dirty="0"/>
              <a:t>Subjective Workload Assessment Technique (SWAT)</a:t>
            </a:r>
          </a:p>
        </p:txBody>
      </p:sp>
    </p:spTree>
    <p:extLst>
      <p:ext uri="{BB962C8B-B14F-4D97-AF65-F5344CB8AC3E}">
        <p14:creationId xmlns:p14="http://schemas.microsoft.com/office/powerpoint/2010/main" val="440167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44</a:t>
            </a:fld>
            <a:endParaRPr lang="en-GB"/>
          </a:p>
        </p:txBody>
      </p:sp>
      <p:sp>
        <p:nvSpPr>
          <p:cNvPr id="3" name="Content Placeholder 2"/>
          <p:cNvSpPr>
            <a:spLocks noGrp="1"/>
          </p:cNvSpPr>
          <p:nvPr>
            <p:ph sz="quarter" idx="13"/>
          </p:nvPr>
        </p:nvSpPr>
        <p:spPr>
          <a:xfrm>
            <a:off x="411058" y="1287520"/>
            <a:ext cx="11257699" cy="3746498"/>
          </a:xfrm>
        </p:spPr>
        <p:txBody>
          <a:bodyPr/>
          <a:lstStyle/>
          <a:p>
            <a:pPr>
              <a:lnSpc>
                <a:spcPct val="80000"/>
              </a:lnSpc>
            </a:pPr>
            <a:r>
              <a:rPr lang="en-GB" sz="2400" i="1" dirty="0"/>
              <a:t>Evoked Brain Potential (e.g. EEG, fMRI)</a:t>
            </a:r>
          </a:p>
          <a:p>
            <a:pPr lvl="1">
              <a:lnSpc>
                <a:spcPct val="80000"/>
              </a:lnSpc>
            </a:pPr>
            <a:r>
              <a:rPr lang="en-GB" sz="2000" dirty="0"/>
              <a:t>Examine amplitude and latency elements of elicited brain wave</a:t>
            </a:r>
          </a:p>
          <a:p>
            <a:pPr lvl="1">
              <a:lnSpc>
                <a:spcPct val="80000"/>
              </a:lnSpc>
            </a:pPr>
            <a:r>
              <a:rPr lang="en-GB" sz="2000" dirty="0"/>
              <a:t>e.g. amplitude reduction when workload increased</a:t>
            </a:r>
          </a:p>
          <a:p>
            <a:pPr lvl="1">
              <a:lnSpc>
                <a:spcPct val="80000"/>
              </a:lnSpc>
            </a:pPr>
            <a:r>
              <a:rPr lang="en-GB" sz="2000" dirty="0"/>
              <a:t>high validity</a:t>
            </a:r>
          </a:p>
          <a:p>
            <a:pPr lvl="1">
              <a:lnSpc>
                <a:spcPct val="80000"/>
              </a:lnSpc>
            </a:pPr>
            <a:r>
              <a:rPr lang="en-GB" sz="2000" dirty="0"/>
              <a:t>direct reflection of information processing ability</a:t>
            </a:r>
          </a:p>
          <a:p>
            <a:pPr lvl="1">
              <a:lnSpc>
                <a:spcPct val="80000"/>
              </a:lnSpc>
            </a:pPr>
            <a:r>
              <a:rPr lang="en-GB" sz="2000" dirty="0"/>
              <a:t>Susceptible to noise interference</a:t>
            </a:r>
            <a:br>
              <a:rPr lang="en-GB" sz="2000" dirty="0"/>
            </a:br>
            <a:r>
              <a:rPr lang="en-GB" sz="2000" dirty="0"/>
              <a:t>individual differences</a:t>
            </a:r>
          </a:p>
          <a:p>
            <a:pPr lvl="1">
              <a:lnSpc>
                <a:spcPct val="80000"/>
              </a:lnSpc>
            </a:pPr>
            <a:r>
              <a:rPr lang="en-GB" sz="2000" dirty="0"/>
              <a:t>expensive, specialist equipment required</a:t>
            </a:r>
            <a:endParaRPr lang="en-GB" sz="2000" i="1" dirty="0"/>
          </a:p>
          <a:p>
            <a:pPr>
              <a:lnSpc>
                <a:spcPct val="80000"/>
              </a:lnSpc>
            </a:pPr>
            <a:r>
              <a:rPr lang="en-GB" sz="2400" i="1" dirty="0"/>
              <a:t>Heart rate Variability</a:t>
            </a:r>
          </a:p>
          <a:p>
            <a:pPr lvl="1">
              <a:lnSpc>
                <a:spcPct val="80000"/>
              </a:lnSpc>
            </a:pPr>
            <a:r>
              <a:rPr lang="en-GB" sz="2000" dirty="0"/>
              <a:t>HR data scoring or spectral analysis</a:t>
            </a:r>
          </a:p>
          <a:p>
            <a:pPr lvl="1">
              <a:lnSpc>
                <a:spcPct val="80000"/>
              </a:lnSpc>
            </a:pPr>
            <a:r>
              <a:rPr lang="en-GB" sz="2000" dirty="0"/>
              <a:t>Very sensitive</a:t>
            </a:r>
          </a:p>
          <a:p>
            <a:pPr lvl="1">
              <a:lnSpc>
                <a:spcPct val="80000"/>
              </a:lnSpc>
            </a:pPr>
            <a:r>
              <a:rPr lang="en-GB" sz="2000" dirty="0"/>
              <a:t>Relatively simple to administer and analyse in comparison with other physiological techniques</a:t>
            </a:r>
            <a:endParaRPr lang="en-GB" sz="2000" i="1" dirty="0"/>
          </a:p>
          <a:p>
            <a:pPr>
              <a:lnSpc>
                <a:spcPct val="80000"/>
              </a:lnSpc>
            </a:pPr>
            <a:r>
              <a:rPr lang="en-GB" sz="2400" i="1" dirty="0"/>
              <a:t>Pupil diameter</a:t>
            </a:r>
          </a:p>
          <a:p>
            <a:pPr>
              <a:lnSpc>
                <a:spcPct val="80000"/>
              </a:lnSpc>
            </a:pPr>
            <a:r>
              <a:rPr lang="en-GB" sz="2400" i="1" dirty="0"/>
              <a:t>Body chemical analysis</a:t>
            </a:r>
          </a:p>
          <a:p>
            <a:pPr>
              <a:lnSpc>
                <a:spcPct val="80000"/>
              </a:lnSpc>
            </a:pPr>
            <a:r>
              <a:rPr lang="en-GB" sz="2400" i="1" dirty="0"/>
              <a:t>Auditory canal temperature</a:t>
            </a:r>
          </a:p>
        </p:txBody>
      </p:sp>
      <p:sp>
        <p:nvSpPr>
          <p:cNvPr id="4" name="Title 3"/>
          <p:cNvSpPr>
            <a:spLocks noGrp="1"/>
          </p:cNvSpPr>
          <p:nvPr>
            <p:ph type="title"/>
          </p:nvPr>
        </p:nvSpPr>
        <p:spPr/>
        <p:txBody>
          <a:bodyPr/>
          <a:lstStyle/>
          <a:p>
            <a:r>
              <a:rPr lang="en-GB" dirty="0"/>
              <a:t>Physiological measures</a:t>
            </a:r>
          </a:p>
        </p:txBody>
      </p:sp>
    </p:spTree>
    <p:extLst>
      <p:ext uri="{BB962C8B-B14F-4D97-AF65-F5344CB8AC3E}">
        <p14:creationId xmlns:p14="http://schemas.microsoft.com/office/powerpoint/2010/main" val="2343917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3318A-B442-D022-8650-CF2D30EB382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D41CB6-C812-7C96-0FE8-049B7ADB344A}"/>
              </a:ext>
            </a:extLst>
          </p:cNvPr>
          <p:cNvSpPr>
            <a:spLocks noGrp="1"/>
          </p:cNvSpPr>
          <p:nvPr>
            <p:ph type="sldNum" sz="quarter" idx="12"/>
          </p:nvPr>
        </p:nvSpPr>
        <p:spPr/>
        <p:txBody>
          <a:bodyPr/>
          <a:lstStyle/>
          <a:p>
            <a:fld id="{CBBF530E-1875-46E6-901C-76683197A1B3}" type="slidenum">
              <a:rPr lang="en-GB" smtClean="0"/>
              <a:pPr/>
              <a:t>45</a:t>
            </a:fld>
            <a:endParaRPr lang="en-GB"/>
          </a:p>
        </p:txBody>
      </p:sp>
      <p:sp>
        <p:nvSpPr>
          <p:cNvPr id="3" name="Content Placeholder 2">
            <a:extLst>
              <a:ext uri="{FF2B5EF4-FFF2-40B4-BE49-F238E27FC236}">
                <a16:creationId xmlns:a16="http://schemas.microsoft.com/office/drawing/2014/main" id="{92F2EDC8-18E1-E654-4FB6-4A9613EB34C2}"/>
              </a:ext>
            </a:extLst>
          </p:cNvPr>
          <p:cNvSpPr>
            <a:spLocks noGrp="1"/>
          </p:cNvSpPr>
          <p:nvPr>
            <p:ph sz="quarter" idx="13"/>
          </p:nvPr>
        </p:nvSpPr>
        <p:spPr>
          <a:xfrm>
            <a:off x="411058" y="1287520"/>
            <a:ext cx="7831605" cy="3746498"/>
          </a:xfrm>
        </p:spPr>
        <p:txBody>
          <a:bodyPr/>
          <a:lstStyle/>
          <a:p>
            <a:pPr>
              <a:lnSpc>
                <a:spcPct val="80000"/>
              </a:lnSpc>
            </a:pPr>
            <a:r>
              <a:rPr lang="en-GB" sz="2400" i="1" dirty="0"/>
              <a:t>Landowska, Wilson, Craven &amp; Harrington (2024), </a:t>
            </a:r>
            <a:r>
              <a:rPr lang="en-GB" sz="2400" dirty="0"/>
              <a:t>Adaptative computerized cognitive training decreases mental workload during working memory precision task - A preliminary </a:t>
            </a:r>
            <a:r>
              <a:rPr lang="en-GB" sz="2400" dirty="0" err="1"/>
              <a:t>fNIRS</a:t>
            </a:r>
            <a:r>
              <a:rPr lang="en-GB" sz="2400" dirty="0"/>
              <a:t> study</a:t>
            </a:r>
            <a:endParaRPr lang="en-GB" sz="2000" i="1" dirty="0"/>
          </a:p>
          <a:p>
            <a:pPr>
              <a:lnSpc>
                <a:spcPct val="80000"/>
              </a:lnSpc>
            </a:pPr>
            <a:r>
              <a:rPr lang="en-GB" sz="2000" i="1" dirty="0"/>
              <a:t>Participants given brain training program, that either became more difficult (adaptive) or remained at the same level of difficulty over the course of 8 weeks. </a:t>
            </a:r>
          </a:p>
          <a:p>
            <a:pPr>
              <a:lnSpc>
                <a:spcPct val="80000"/>
              </a:lnSpc>
            </a:pPr>
            <a:r>
              <a:rPr lang="en-GB" sz="2000" i="1" dirty="0"/>
              <a:t>We were interested in finding out whether participants increased cognitive skills (memory, problem solving, etc), both in trained tasks and a relevant transfer task (AR Shopping).</a:t>
            </a:r>
          </a:p>
          <a:p>
            <a:pPr>
              <a:lnSpc>
                <a:spcPct val="80000"/>
              </a:lnSpc>
            </a:pPr>
            <a:r>
              <a:rPr lang="en-GB" sz="2000" i="1" dirty="0"/>
              <a:t>One of the results obtained demonstrated lower activity in the pre-frontal cortex during trained tasks, which we can assume correlates with decreased workload.</a:t>
            </a:r>
          </a:p>
          <a:p>
            <a:pPr>
              <a:lnSpc>
                <a:spcPct val="80000"/>
              </a:lnSpc>
            </a:pPr>
            <a:r>
              <a:rPr lang="en-GB" sz="2000" i="1" dirty="0"/>
              <a:t>Some of these effects persisted after a 4 week follow-up.</a:t>
            </a:r>
          </a:p>
          <a:p>
            <a:pPr>
              <a:lnSpc>
                <a:spcPct val="80000"/>
              </a:lnSpc>
            </a:pPr>
            <a:endParaRPr lang="en-GB" sz="2400" i="1" dirty="0"/>
          </a:p>
          <a:p>
            <a:pPr>
              <a:lnSpc>
                <a:spcPct val="80000"/>
              </a:lnSpc>
            </a:pPr>
            <a:endParaRPr lang="en-GB" sz="2400" i="1" dirty="0"/>
          </a:p>
        </p:txBody>
      </p:sp>
      <p:sp>
        <p:nvSpPr>
          <p:cNvPr id="4" name="Title 3">
            <a:extLst>
              <a:ext uri="{FF2B5EF4-FFF2-40B4-BE49-F238E27FC236}">
                <a16:creationId xmlns:a16="http://schemas.microsoft.com/office/drawing/2014/main" id="{6A0C78A1-F1F9-EC28-B44B-B55AFF03D016}"/>
              </a:ext>
            </a:extLst>
          </p:cNvPr>
          <p:cNvSpPr>
            <a:spLocks noGrp="1"/>
          </p:cNvSpPr>
          <p:nvPr>
            <p:ph type="title"/>
          </p:nvPr>
        </p:nvSpPr>
        <p:spPr/>
        <p:txBody>
          <a:bodyPr/>
          <a:lstStyle/>
          <a:p>
            <a:r>
              <a:rPr lang="en-GB" dirty="0"/>
              <a:t>Case Study</a:t>
            </a:r>
          </a:p>
        </p:txBody>
      </p:sp>
      <p:pic>
        <p:nvPicPr>
          <p:cNvPr id="1026" name="Picture 2" descr="Fig 1">
            <a:extLst>
              <a:ext uri="{FF2B5EF4-FFF2-40B4-BE49-F238E27FC236}">
                <a16:creationId xmlns:a16="http://schemas.microsoft.com/office/drawing/2014/main" id="{3E78EE62-C48E-3941-19EB-D3D82783D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8967" y="1536597"/>
            <a:ext cx="2603322" cy="10923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 3">
            <a:extLst>
              <a:ext uri="{FF2B5EF4-FFF2-40B4-BE49-F238E27FC236}">
                <a16:creationId xmlns:a16="http://schemas.microsoft.com/office/drawing/2014/main" id="{218209A0-7F87-8FFD-8BBF-CD2F70A0F7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9" t="59397" r="74317" b="6100"/>
          <a:stretch>
            <a:fillRect/>
          </a:stretch>
        </p:blipFill>
        <p:spPr bwMode="auto">
          <a:xfrm>
            <a:off x="8524182" y="2878516"/>
            <a:ext cx="2908107" cy="18785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g 4">
            <a:extLst>
              <a:ext uri="{FF2B5EF4-FFF2-40B4-BE49-F238E27FC236}">
                <a16:creationId xmlns:a16="http://schemas.microsoft.com/office/drawing/2014/main" id="{21232EFD-10D7-6BF6-F2F4-9C1DE21482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079" y="4757039"/>
            <a:ext cx="2032937" cy="2014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541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Email and workload</a:t>
            </a:r>
          </a:p>
        </p:txBody>
      </p:sp>
      <p:sp>
        <p:nvSpPr>
          <p:cNvPr id="21" name="Rectangle 3"/>
          <p:cNvSpPr txBox="1">
            <a:spLocks noChangeArrowheads="1"/>
          </p:cNvSpPr>
          <p:nvPr/>
        </p:nvSpPr>
        <p:spPr bwMode="auto">
          <a:xfrm>
            <a:off x="838200" y="1162728"/>
            <a:ext cx="10664439" cy="4923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lvl="0">
              <a:buClr>
                <a:srgbClr val="003366"/>
              </a:buClr>
            </a:pPr>
            <a:r>
              <a:rPr lang="en-GB" kern="0" dirty="0">
                <a:solidFill>
                  <a:schemeClr val="tx2"/>
                </a:solidFill>
              </a:rPr>
              <a:t>The relationship between email overload and stress is well-established in the literature (e.g. </a:t>
            </a:r>
            <a:r>
              <a:rPr lang="en-GB" kern="0" dirty="0" err="1">
                <a:solidFill>
                  <a:schemeClr val="tx2"/>
                </a:solidFill>
              </a:rPr>
              <a:t>McMurty</a:t>
            </a:r>
            <a:r>
              <a:rPr lang="en-GB" kern="0" dirty="0">
                <a:solidFill>
                  <a:schemeClr val="tx2"/>
                </a:solidFill>
              </a:rPr>
              <a:t>, 2014)</a:t>
            </a:r>
          </a:p>
          <a:p>
            <a:pPr lvl="0">
              <a:buClr>
                <a:srgbClr val="003366"/>
              </a:buClr>
            </a:pPr>
            <a:r>
              <a:rPr lang="en-GB" kern="0" dirty="0">
                <a:solidFill>
                  <a:schemeClr val="tx2"/>
                </a:solidFill>
              </a:rPr>
              <a:t>(Possible) Contributing factors: </a:t>
            </a:r>
          </a:p>
          <a:p>
            <a:pPr lvl="1">
              <a:buClr>
                <a:srgbClr val="003366"/>
              </a:buClr>
            </a:pPr>
            <a:r>
              <a:rPr lang="en-GB" kern="0" dirty="0">
                <a:solidFill>
                  <a:schemeClr val="tx2"/>
                </a:solidFill>
              </a:rPr>
              <a:t>High volume of email, Perceptions of an expected prompt response, competition for attention when trying to work on other tasks, total time spent on email (</a:t>
            </a:r>
            <a:r>
              <a:rPr lang="en-GB" kern="0" dirty="0" err="1">
                <a:solidFill>
                  <a:schemeClr val="tx2"/>
                </a:solidFill>
              </a:rPr>
              <a:t>Dabbish</a:t>
            </a:r>
            <a:r>
              <a:rPr lang="en-GB" kern="0" dirty="0">
                <a:solidFill>
                  <a:schemeClr val="tx2"/>
                </a:solidFill>
              </a:rPr>
              <a:t> and Kraut, 2006; </a:t>
            </a:r>
            <a:r>
              <a:rPr lang="en-GB" kern="0" dirty="0" err="1">
                <a:solidFill>
                  <a:schemeClr val="tx2"/>
                </a:solidFill>
              </a:rPr>
              <a:t>Jerejian</a:t>
            </a:r>
            <a:r>
              <a:rPr lang="en-GB" kern="0" dirty="0">
                <a:solidFill>
                  <a:schemeClr val="tx2"/>
                </a:solidFill>
              </a:rPr>
              <a:t> et al., 2016; Gupta et al., 2010; Mark et al., 2016; </a:t>
            </a:r>
            <a:r>
              <a:rPr lang="en-GB" kern="0" dirty="0" err="1">
                <a:solidFill>
                  <a:schemeClr val="tx2"/>
                </a:solidFill>
              </a:rPr>
              <a:t>McMurty</a:t>
            </a:r>
            <a:r>
              <a:rPr lang="en-GB" kern="0" dirty="0">
                <a:solidFill>
                  <a:schemeClr val="tx2"/>
                </a:solidFill>
              </a:rPr>
              <a:t>, 2014)</a:t>
            </a:r>
          </a:p>
          <a:p>
            <a:pPr lvl="1">
              <a:buClr>
                <a:srgbClr val="003366"/>
              </a:buClr>
            </a:pPr>
            <a:r>
              <a:rPr lang="en-GB" kern="0" dirty="0">
                <a:solidFill>
                  <a:schemeClr val="tx2"/>
                </a:solidFill>
              </a:rPr>
              <a:t>Personal factors: Propensity to worry (</a:t>
            </a:r>
            <a:r>
              <a:rPr lang="en-GB" kern="0" dirty="0" err="1">
                <a:solidFill>
                  <a:schemeClr val="tx2"/>
                </a:solidFill>
              </a:rPr>
              <a:t>Jerejian</a:t>
            </a:r>
            <a:r>
              <a:rPr lang="en-GB" kern="0" dirty="0">
                <a:solidFill>
                  <a:schemeClr val="tx2"/>
                </a:solidFill>
              </a:rPr>
              <a:t> et al., 2013) or viewing email as a business critical tool (positive affects)(</a:t>
            </a:r>
            <a:r>
              <a:rPr lang="en-GB" kern="0" dirty="0" err="1">
                <a:solidFill>
                  <a:schemeClr val="tx2"/>
                </a:solidFill>
              </a:rPr>
              <a:t>Sumecki</a:t>
            </a:r>
            <a:r>
              <a:rPr lang="en-GB" kern="0" dirty="0">
                <a:solidFill>
                  <a:schemeClr val="tx2"/>
                </a:solidFill>
              </a:rPr>
              <a:t> et al., 2011).  </a:t>
            </a:r>
          </a:p>
        </p:txBody>
      </p:sp>
    </p:spTree>
    <p:extLst>
      <p:ext uri="{BB962C8B-B14F-4D97-AF65-F5344CB8AC3E}">
        <p14:creationId xmlns:p14="http://schemas.microsoft.com/office/powerpoint/2010/main" val="18973120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Email and interruptions</a:t>
            </a:r>
          </a:p>
        </p:txBody>
      </p:sp>
      <p:sp>
        <p:nvSpPr>
          <p:cNvPr id="21" name="Rectangle 3"/>
          <p:cNvSpPr txBox="1">
            <a:spLocks noChangeArrowheads="1"/>
          </p:cNvSpPr>
          <p:nvPr/>
        </p:nvSpPr>
        <p:spPr bwMode="auto">
          <a:xfrm>
            <a:off x="838200" y="1162728"/>
            <a:ext cx="10664439" cy="4923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lvl="0">
              <a:buClr>
                <a:srgbClr val="003366"/>
              </a:buClr>
            </a:pPr>
            <a:r>
              <a:rPr lang="en-GB" kern="0" dirty="0">
                <a:solidFill>
                  <a:schemeClr val="tx2"/>
                </a:solidFill>
              </a:rPr>
              <a:t>In a survey of 16 employees’ email activity, Jackson et al. (2003) reported that 70% of reactions to email notification took place within </a:t>
            </a:r>
            <a:r>
              <a:rPr lang="en-GB" b="1" kern="0" dirty="0">
                <a:solidFill>
                  <a:schemeClr val="tx2"/>
                </a:solidFill>
              </a:rPr>
              <a:t>six seconds</a:t>
            </a:r>
            <a:r>
              <a:rPr lang="en-GB" kern="0" dirty="0">
                <a:solidFill>
                  <a:schemeClr val="tx2"/>
                </a:solidFill>
              </a:rPr>
              <a:t>; 85% were within two minutes. Furthermore, recipients took </a:t>
            </a:r>
            <a:r>
              <a:rPr lang="en-GB" b="1" kern="0" dirty="0">
                <a:solidFill>
                  <a:schemeClr val="tx2"/>
                </a:solidFill>
              </a:rPr>
              <a:t>64 seconds </a:t>
            </a:r>
            <a:r>
              <a:rPr lang="en-GB" kern="0" dirty="0">
                <a:solidFill>
                  <a:schemeClr val="tx2"/>
                </a:solidFill>
              </a:rPr>
              <a:t>to resume pre-interruption performance. </a:t>
            </a:r>
          </a:p>
          <a:p>
            <a:pPr lvl="0">
              <a:buClr>
                <a:srgbClr val="003366"/>
              </a:buClr>
            </a:pPr>
            <a:r>
              <a:rPr lang="en-GB" kern="0" dirty="0">
                <a:solidFill>
                  <a:schemeClr val="tx2"/>
                </a:solidFill>
              </a:rPr>
              <a:t>More time spent using email is reported to have a negative effect on perceived productivity (Mark et al., 2016). </a:t>
            </a:r>
          </a:p>
        </p:txBody>
      </p:sp>
    </p:spTree>
    <p:extLst>
      <p:ext uri="{BB962C8B-B14F-4D97-AF65-F5344CB8AC3E}">
        <p14:creationId xmlns:p14="http://schemas.microsoft.com/office/powerpoint/2010/main" val="3770627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Content Placeholder 2"/>
          <p:cNvSpPr>
            <a:spLocks noGrp="1"/>
          </p:cNvSpPr>
          <p:nvPr>
            <p:ph sz="quarter" idx="13"/>
          </p:nvPr>
        </p:nvSpPr>
        <p:spPr>
          <a:xfrm>
            <a:off x="98376" y="1171578"/>
            <a:ext cx="11845974" cy="3746498"/>
          </a:xfrm>
        </p:spPr>
        <p:txBody>
          <a:bodyPr/>
          <a:lstStyle/>
          <a:p>
            <a:r>
              <a:rPr lang="en-GB" sz="1800" dirty="0" err="1"/>
              <a:t>Dabbish</a:t>
            </a:r>
            <a:r>
              <a:rPr lang="en-GB" sz="1800" dirty="0"/>
              <a:t>, L.A. and Kraut, R.E., 2006, November. Email overload at work: An analysis of factors associated with email strain. In Proceedings of the 2006 20th anniversary conference on Computer supported cooperative work (pp. 431-440).</a:t>
            </a:r>
          </a:p>
          <a:p>
            <a:r>
              <a:rPr lang="en-GB" sz="1800" dirty="0"/>
              <a:t>Gupta, A., </a:t>
            </a:r>
            <a:r>
              <a:rPr lang="en-GB" sz="1800" dirty="0" err="1"/>
              <a:t>Sharda</a:t>
            </a:r>
            <a:r>
              <a:rPr lang="en-GB" sz="1800" dirty="0"/>
              <a:t>, R. and </a:t>
            </a:r>
            <a:r>
              <a:rPr lang="en-GB" sz="1800" dirty="0" err="1"/>
              <a:t>Greve</a:t>
            </a:r>
            <a:r>
              <a:rPr lang="en-GB" sz="1800" dirty="0"/>
              <a:t>, R.A., 2011. You’ve got email! Does it really matter to process emails now or later?. Information Systems Frontiers, 13(5), pp.637-653.</a:t>
            </a:r>
          </a:p>
          <a:p>
            <a:r>
              <a:rPr lang="en-GB" sz="1800" dirty="0"/>
              <a:t>Jackson, T.W., Dawson, R. and Wilson, D., 2003. Understanding email interaction increases organizational productivity. Communications of the ACM, 46(8), pp.80-84.</a:t>
            </a:r>
          </a:p>
          <a:p>
            <a:r>
              <a:rPr lang="en-GB" sz="1800" dirty="0" err="1"/>
              <a:t>Jerejian</a:t>
            </a:r>
            <a:r>
              <a:rPr lang="en-GB" sz="1800" dirty="0"/>
              <a:t>, A.C., Reid, C. and Rees, C.S., 2013. The contribution of email volume, email management strategies and propensity to worry in predicting email stress among academics. Computers in human </a:t>
            </a:r>
            <a:r>
              <a:rPr lang="en-GB" sz="1800" dirty="0" err="1"/>
              <a:t>behavior</a:t>
            </a:r>
            <a:r>
              <a:rPr lang="en-GB" sz="1800" dirty="0"/>
              <a:t>, 29(3), pp.991-996.</a:t>
            </a:r>
          </a:p>
          <a:p>
            <a:r>
              <a:rPr lang="en-GB" sz="1800" dirty="0"/>
              <a:t>Mark, G., Iqbal, S.T., Czerwinski, M., Johns, P., Sano, A. and </a:t>
            </a:r>
            <a:r>
              <a:rPr lang="en-GB" sz="1800" dirty="0" err="1"/>
              <a:t>Lutchyn</a:t>
            </a:r>
            <a:r>
              <a:rPr lang="en-GB" sz="1800" dirty="0"/>
              <a:t>, Y., 2016, May. Email duration, batching and self-interruption: Patterns of email use on productivity and stress. In Proceedings of the 2016 CHI conference on human factors in computing systems (pp. 1717-1728).</a:t>
            </a:r>
          </a:p>
          <a:p>
            <a:r>
              <a:rPr lang="en-GB" sz="1800" dirty="0" err="1"/>
              <a:t>McMurtry</a:t>
            </a:r>
            <a:r>
              <a:rPr lang="en-GB" sz="1800" dirty="0"/>
              <a:t>, K., 2014. Managing email overload in the workplace. Performance Improvement, 53(7), pp.31-37.</a:t>
            </a:r>
          </a:p>
          <a:p>
            <a:r>
              <a:rPr lang="en-GB" sz="1800" dirty="0" err="1"/>
              <a:t>Sumecki</a:t>
            </a:r>
            <a:r>
              <a:rPr lang="en-GB" sz="1800" dirty="0"/>
              <a:t>, D., </a:t>
            </a:r>
            <a:r>
              <a:rPr lang="en-GB" sz="1800" dirty="0" err="1"/>
              <a:t>Chipulu</a:t>
            </a:r>
            <a:r>
              <a:rPr lang="en-GB" sz="1800" dirty="0"/>
              <a:t>, M. and </a:t>
            </a:r>
            <a:r>
              <a:rPr lang="en-GB" sz="1800" dirty="0" err="1"/>
              <a:t>Ojiako</a:t>
            </a:r>
            <a:r>
              <a:rPr lang="en-GB" sz="1800" dirty="0"/>
              <a:t>, U., 2011. Email overload: Exploring the moderating role of the perception of email as a ‘business </a:t>
            </a:r>
            <a:r>
              <a:rPr lang="en-GB" sz="1800" dirty="0" err="1"/>
              <a:t>critical’tool</a:t>
            </a:r>
            <a:r>
              <a:rPr lang="en-GB" sz="1800" dirty="0"/>
              <a:t>. International Journal of Information Management, 31(5), pp.407-414.</a:t>
            </a:r>
          </a:p>
        </p:txBody>
      </p:sp>
      <p:sp>
        <p:nvSpPr>
          <p:cNvPr id="4" name="Title 3"/>
          <p:cNvSpPr>
            <a:spLocks noGrp="1"/>
          </p:cNvSpPr>
          <p:nvPr>
            <p:ph type="title"/>
          </p:nvPr>
        </p:nvSpPr>
        <p:spPr/>
        <p:txBody>
          <a:bodyPr/>
          <a:lstStyle/>
          <a:p>
            <a:r>
              <a:rPr lang="en-GB" dirty="0"/>
              <a:t>Email references</a:t>
            </a:r>
          </a:p>
        </p:txBody>
      </p:sp>
    </p:spTree>
    <p:extLst>
      <p:ext uri="{BB962C8B-B14F-4D97-AF65-F5344CB8AC3E}">
        <p14:creationId xmlns:p14="http://schemas.microsoft.com/office/powerpoint/2010/main" val="712458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30641C-6709-E674-618C-B0A413A3F748}"/>
              </a:ext>
            </a:extLst>
          </p:cNvPr>
          <p:cNvSpPr>
            <a:spLocks noGrp="1"/>
          </p:cNvSpPr>
          <p:nvPr>
            <p:ph type="sldNum" sz="quarter" idx="12"/>
          </p:nvPr>
        </p:nvSpPr>
        <p:spPr/>
        <p:txBody>
          <a:bodyPr/>
          <a:lstStyle/>
          <a:p>
            <a:fld id="{CBBF530E-1875-46E6-901C-76683197A1B3}" type="slidenum">
              <a:rPr lang="en-GB" smtClean="0"/>
              <a:pPr/>
              <a:t>49</a:t>
            </a:fld>
            <a:endParaRPr lang="en-GB"/>
          </a:p>
        </p:txBody>
      </p:sp>
      <p:sp>
        <p:nvSpPr>
          <p:cNvPr id="4" name="Title 3">
            <a:extLst>
              <a:ext uri="{FF2B5EF4-FFF2-40B4-BE49-F238E27FC236}">
                <a16:creationId xmlns:a16="http://schemas.microsoft.com/office/drawing/2014/main" id="{348EE844-5AC6-117F-901C-A9031B5CEEC2}"/>
              </a:ext>
            </a:extLst>
          </p:cNvPr>
          <p:cNvSpPr>
            <a:spLocks noGrp="1"/>
          </p:cNvSpPr>
          <p:nvPr>
            <p:ph type="title"/>
          </p:nvPr>
        </p:nvSpPr>
        <p:spPr/>
        <p:txBody>
          <a:bodyPr/>
          <a:lstStyle/>
          <a:p>
            <a:r>
              <a:rPr lang="en-GB" dirty="0"/>
              <a:t>Break?</a:t>
            </a:r>
          </a:p>
        </p:txBody>
      </p:sp>
    </p:spTree>
    <p:extLst>
      <p:ext uri="{BB962C8B-B14F-4D97-AF65-F5344CB8AC3E}">
        <p14:creationId xmlns:p14="http://schemas.microsoft.com/office/powerpoint/2010/main" val="498898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AD7DC-6006-4605-6EA0-E1E95AF2B1A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4C4370-8773-22FE-45FB-6851620D7FF8}"/>
              </a:ext>
            </a:extLst>
          </p:cNvPr>
          <p:cNvSpPr>
            <a:spLocks noGrp="1"/>
          </p:cNvSpPr>
          <p:nvPr>
            <p:ph type="sldNum" sz="quarter" idx="12"/>
          </p:nvPr>
        </p:nvSpPr>
        <p:spPr/>
        <p:txBody>
          <a:bodyPr/>
          <a:lstStyle/>
          <a:p>
            <a:fld id="{CBBF530E-1875-46E6-901C-76683197A1B3}" type="slidenum">
              <a:rPr lang="en-GB" smtClean="0"/>
              <a:pPr/>
              <a:t>5</a:t>
            </a:fld>
            <a:endParaRPr lang="en-GB"/>
          </a:p>
        </p:txBody>
      </p:sp>
      <p:sp>
        <p:nvSpPr>
          <p:cNvPr id="3" name="Content Placeholder 2">
            <a:extLst>
              <a:ext uri="{FF2B5EF4-FFF2-40B4-BE49-F238E27FC236}">
                <a16:creationId xmlns:a16="http://schemas.microsoft.com/office/drawing/2014/main" id="{7D49FFB7-114F-FFCB-AE63-624EBBD8F750}"/>
              </a:ext>
            </a:extLst>
          </p:cNvPr>
          <p:cNvSpPr>
            <a:spLocks noGrp="1"/>
          </p:cNvSpPr>
          <p:nvPr>
            <p:ph sz="quarter" idx="13"/>
          </p:nvPr>
        </p:nvSpPr>
        <p:spPr/>
        <p:txBody>
          <a:bodyPr/>
          <a:lstStyle/>
          <a:p>
            <a:r>
              <a:rPr lang="en-GB" dirty="0"/>
              <a:t>Recap</a:t>
            </a:r>
          </a:p>
          <a:p>
            <a:r>
              <a:rPr lang="en-GB" dirty="0"/>
              <a:t>Attention</a:t>
            </a:r>
          </a:p>
          <a:p>
            <a:r>
              <a:rPr lang="en-GB" dirty="0"/>
              <a:t>Workload and its measurements</a:t>
            </a:r>
          </a:p>
          <a:p>
            <a:r>
              <a:rPr lang="en-GB" dirty="0"/>
              <a:t>Break?</a:t>
            </a:r>
          </a:p>
          <a:p>
            <a:r>
              <a:rPr lang="en-GB" dirty="0"/>
              <a:t>Quiz</a:t>
            </a:r>
          </a:p>
          <a:p>
            <a:r>
              <a:rPr lang="en-GB" dirty="0"/>
              <a:t>Workload Activity</a:t>
            </a:r>
          </a:p>
          <a:p>
            <a:r>
              <a:rPr lang="en-GB" dirty="0"/>
              <a:t>Coursework tips (if time)</a:t>
            </a:r>
          </a:p>
          <a:p>
            <a:endParaRPr lang="en-GB" dirty="0"/>
          </a:p>
          <a:p>
            <a:endParaRPr lang="en-GB" dirty="0"/>
          </a:p>
        </p:txBody>
      </p:sp>
      <p:sp>
        <p:nvSpPr>
          <p:cNvPr id="4" name="Title 3">
            <a:extLst>
              <a:ext uri="{FF2B5EF4-FFF2-40B4-BE49-F238E27FC236}">
                <a16:creationId xmlns:a16="http://schemas.microsoft.com/office/drawing/2014/main" id="{9B579708-A521-65D2-0B6E-29A222E00EEF}"/>
              </a:ext>
            </a:extLst>
          </p:cNvPr>
          <p:cNvSpPr>
            <a:spLocks noGrp="1"/>
          </p:cNvSpPr>
          <p:nvPr>
            <p:ph type="title"/>
          </p:nvPr>
        </p:nvSpPr>
        <p:spPr/>
        <p:txBody>
          <a:bodyPr/>
          <a:lstStyle/>
          <a:p>
            <a:r>
              <a:rPr lang="en-GB" dirty="0"/>
              <a:t>Plan</a:t>
            </a:r>
          </a:p>
        </p:txBody>
      </p:sp>
    </p:spTree>
    <p:extLst>
      <p:ext uri="{BB962C8B-B14F-4D97-AF65-F5344CB8AC3E}">
        <p14:creationId xmlns:p14="http://schemas.microsoft.com/office/powerpoint/2010/main" val="8089573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A01FA0-A9B4-7692-94C2-80771526ACCC}"/>
              </a:ext>
            </a:extLst>
          </p:cNvPr>
          <p:cNvSpPr>
            <a:spLocks noGrp="1"/>
          </p:cNvSpPr>
          <p:nvPr>
            <p:ph type="sldNum" sz="quarter" idx="12"/>
          </p:nvPr>
        </p:nvSpPr>
        <p:spPr/>
        <p:txBody>
          <a:bodyPr/>
          <a:lstStyle/>
          <a:p>
            <a:fld id="{CBBF530E-1875-46E6-901C-76683197A1B3}" type="slidenum">
              <a:rPr lang="en-GB" smtClean="0"/>
              <a:pPr/>
              <a:t>50</a:t>
            </a:fld>
            <a:endParaRPr lang="en-GB"/>
          </a:p>
        </p:txBody>
      </p:sp>
      <p:sp>
        <p:nvSpPr>
          <p:cNvPr id="3" name="Content Placeholder 2">
            <a:extLst>
              <a:ext uri="{FF2B5EF4-FFF2-40B4-BE49-F238E27FC236}">
                <a16:creationId xmlns:a16="http://schemas.microsoft.com/office/drawing/2014/main" id="{7F70F35F-7A6D-5725-C869-B6BD1FC8B430}"/>
              </a:ext>
            </a:extLst>
          </p:cNvPr>
          <p:cNvSpPr>
            <a:spLocks noGrp="1"/>
          </p:cNvSpPr>
          <p:nvPr>
            <p:ph sz="quarter" idx="13"/>
          </p:nvPr>
        </p:nvSpPr>
        <p:spPr/>
        <p:txBody>
          <a:bodyPr/>
          <a:lstStyle/>
          <a:p>
            <a:r>
              <a:rPr lang="en-GB" dirty="0"/>
              <a:t>Please join the Teams group to take part in this activity and open these slides on your device. </a:t>
            </a:r>
          </a:p>
        </p:txBody>
      </p:sp>
      <p:sp>
        <p:nvSpPr>
          <p:cNvPr id="4" name="Title 3">
            <a:extLst>
              <a:ext uri="{FF2B5EF4-FFF2-40B4-BE49-F238E27FC236}">
                <a16:creationId xmlns:a16="http://schemas.microsoft.com/office/drawing/2014/main" id="{B73D4754-7592-8C65-C052-9F50CD382749}"/>
              </a:ext>
            </a:extLst>
          </p:cNvPr>
          <p:cNvSpPr>
            <a:spLocks noGrp="1"/>
          </p:cNvSpPr>
          <p:nvPr>
            <p:ph type="title"/>
          </p:nvPr>
        </p:nvSpPr>
        <p:spPr/>
        <p:txBody>
          <a:bodyPr/>
          <a:lstStyle/>
          <a:p>
            <a:r>
              <a:rPr lang="en-GB" dirty="0"/>
              <a:t>Activity</a:t>
            </a:r>
          </a:p>
        </p:txBody>
      </p:sp>
    </p:spTree>
    <p:extLst>
      <p:ext uri="{BB962C8B-B14F-4D97-AF65-F5344CB8AC3E}">
        <p14:creationId xmlns:p14="http://schemas.microsoft.com/office/powerpoint/2010/main" val="17188649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Content Placeholder 2"/>
          <p:cNvSpPr>
            <a:spLocks noGrp="1"/>
          </p:cNvSpPr>
          <p:nvPr>
            <p:ph sz="quarter" idx="13"/>
          </p:nvPr>
        </p:nvSpPr>
        <p:spPr>
          <a:xfrm>
            <a:off x="384126" y="1356428"/>
            <a:ext cx="9150399" cy="3746498"/>
          </a:xfrm>
        </p:spPr>
        <p:txBody>
          <a:bodyPr/>
          <a:lstStyle/>
          <a:p>
            <a:pPr marL="514350" indent="-514350">
              <a:buAutoNum type="arabicPeriod"/>
            </a:pPr>
            <a:r>
              <a:rPr lang="en-GB" dirty="0"/>
              <a:t>Click </a:t>
            </a:r>
            <a:r>
              <a:rPr lang="en-GB" dirty="0">
                <a:hlinkClick r:id="rId3"/>
              </a:rPr>
              <a:t>here for a Sudoku puzzle</a:t>
            </a:r>
            <a:endParaRPr lang="en-GB" dirty="0"/>
          </a:p>
          <a:p>
            <a:pPr marL="514350" indent="-514350">
              <a:buAutoNum type="arabicPeriod"/>
            </a:pPr>
            <a:r>
              <a:rPr lang="en-GB" dirty="0"/>
              <a:t>Have a practice! </a:t>
            </a:r>
          </a:p>
          <a:p>
            <a:pPr marL="514350" indent="-514350">
              <a:buAutoNum type="arabicPeriod"/>
            </a:pPr>
            <a:r>
              <a:rPr lang="en-GB" dirty="0"/>
              <a:t>When I start the timer, have a go at the Sudoku puzzle – keep track of how may you complete (it doesn’t save this for you).</a:t>
            </a:r>
          </a:p>
          <a:p>
            <a:pPr marL="514350" indent="-514350">
              <a:buAutoNum type="arabicPeriod"/>
            </a:pPr>
            <a:r>
              <a:rPr lang="en-GB" dirty="0"/>
              <a:t>After the timer (5 mins!), complete the (simplified NASA TLX</a:t>
            </a:r>
          </a:p>
          <a:p>
            <a:pPr marL="0" indent="0">
              <a:buNone/>
            </a:pPr>
            <a:r>
              <a:rPr lang="en-GB" dirty="0">
                <a:hlinkClick r:id="rId4"/>
              </a:rPr>
              <a:t>https://forms.office.com/e/JweHE1f8ER</a:t>
            </a:r>
            <a:endParaRPr lang="en-GB" dirty="0"/>
          </a:p>
          <a:p>
            <a:pPr marL="0" indent="0">
              <a:buNone/>
            </a:pPr>
            <a:endParaRPr lang="en-GB" dirty="0"/>
          </a:p>
        </p:txBody>
      </p:sp>
      <p:sp>
        <p:nvSpPr>
          <p:cNvPr id="4" name="Title 3"/>
          <p:cNvSpPr>
            <a:spLocks noGrp="1"/>
          </p:cNvSpPr>
          <p:nvPr>
            <p:ph type="title"/>
          </p:nvPr>
        </p:nvSpPr>
        <p:spPr/>
        <p:txBody>
          <a:bodyPr/>
          <a:lstStyle/>
          <a:p>
            <a:r>
              <a:rPr lang="en-GB" dirty="0"/>
              <a:t>Instructions – part 1</a:t>
            </a:r>
          </a:p>
        </p:txBody>
      </p:sp>
      <p:pic>
        <p:nvPicPr>
          <p:cNvPr id="5" name="Picture 4" title="image of sudoku puzzle to be used in class"/>
          <p:cNvPicPr>
            <a:picLocks noChangeAspect="1"/>
          </p:cNvPicPr>
          <p:nvPr/>
        </p:nvPicPr>
        <p:blipFill>
          <a:blip r:embed="rId5"/>
          <a:stretch>
            <a:fillRect/>
          </a:stretch>
        </p:blipFill>
        <p:spPr>
          <a:xfrm>
            <a:off x="9401153" y="1356428"/>
            <a:ext cx="2519384" cy="3090862"/>
          </a:xfrm>
          <a:prstGeom prst="rect">
            <a:avLst/>
          </a:prstGeom>
        </p:spPr>
      </p:pic>
      <p:sp>
        <p:nvSpPr>
          <p:cNvPr id="6" name="Explosion 1 5"/>
          <p:cNvSpPr/>
          <p:nvPr/>
        </p:nvSpPr>
        <p:spPr>
          <a:xfrm>
            <a:off x="7027816" y="4663440"/>
            <a:ext cx="4709257" cy="169290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ACTIVITY!!!!</a:t>
            </a:r>
            <a:endParaRPr lang="en-GB" b="1" dirty="0"/>
          </a:p>
        </p:txBody>
      </p:sp>
    </p:spTree>
    <p:extLst>
      <p:ext uri="{BB962C8B-B14F-4D97-AF65-F5344CB8AC3E}">
        <p14:creationId xmlns:p14="http://schemas.microsoft.com/office/powerpoint/2010/main" val="18877225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Content Placeholder 2"/>
          <p:cNvSpPr>
            <a:spLocks noGrp="1"/>
          </p:cNvSpPr>
          <p:nvPr>
            <p:ph sz="quarter" idx="13"/>
          </p:nvPr>
        </p:nvSpPr>
        <p:spPr>
          <a:xfrm>
            <a:off x="384126" y="1356428"/>
            <a:ext cx="11122074" cy="3746498"/>
          </a:xfrm>
        </p:spPr>
        <p:txBody>
          <a:bodyPr/>
          <a:lstStyle/>
          <a:p>
            <a:pPr marL="514350" indent="-514350">
              <a:buAutoNum type="arabicPeriod"/>
            </a:pPr>
            <a:r>
              <a:rPr lang="en-GB" dirty="0"/>
              <a:t>Use </a:t>
            </a:r>
            <a:r>
              <a:rPr lang="en-GB" dirty="0">
                <a:hlinkClick r:id="rId3"/>
              </a:rPr>
              <a:t>same link for the Sudoku puzzle</a:t>
            </a:r>
            <a:endParaRPr lang="en-GB" dirty="0"/>
          </a:p>
          <a:p>
            <a:pPr marL="514350" indent="-514350">
              <a:buAutoNum type="arabicPeriod"/>
            </a:pPr>
            <a:r>
              <a:rPr lang="en-GB" dirty="0"/>
              <a:t>This time, when you get notification that I’ve asked something in Teams, I want you to respond.  </a:t>
            </a:r>
          </a:p>
          <a:p>
            <a:pPr marL="514350" indent="-514350">
              <a:buAutoNum type="arabicPeriod"/>
            </a:pPr>
            <a:r>
              <a:rPr lang="en-GB" dirty="0"/>
              <a:t>Then, after the timer, complete the form</a:t>
            </a:r>
          </a:p>
          <a:p>
            <a:pPr marL="514350" indent="-514350">
              <a:buAutoNum type="arabicPeriod"/>
            </a:pPr>
            <a:r>
              <a:rPr lang="en-GB" dirty="0">
                <a:hlinkClick r:id="rId4"/>
              </a:rPr>
              <a:t>https://forms.office.com/e/27FwvrC4Fi</a:t>
            </a:r>
            <a:endParaRPr lang="en-GB" dirty="0"/>
          </a:p>
          <a:p>
            <a:pPr marL="514350" indent="-514350">
              <a:buAutoNum type="arabicPeriod"/>
            </a:pPr>
            <a:endParaRPr lang="en-GB" dirty="0"/>
          </a:p>
        </p:txBody>
      </p:sp>
      <p:sp>
        <p:nvSpPr>
          <p:cNvPr id="4" name="Title 3"/>
          <p:cNvSpPr>
            <a:spLocks noGrp="1"/>
          </p:cNvSpPr>
          <p:nvPr>
            <p:ph type="title"/>
          </p:nvPr>
        </p:nvSpPr>
        <p:spPr/>
        <p:txBody>
          <a:bodyPr/>
          <a:lstStyle/>
          <a:p>
            <a:r>
              <a:rPr lang="en-GB" dirty="0"/>
              <a:t>Instructions – part 2</a:t>
            </a:r>
          </a:p>
        </p:txBody>
      </p:sp>
    </p:spTree>
    <p:extLst>
      <p:ext uri="{BB962C8B-B14F-4D97-AF65-F5344CB8AC3E}">
        <p14:creationId xmlns:p14="http://schemas.microsoft.com/office/powerpoint/2010/main" val="14252538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Implications for design - workload</a:t>
            </a:r>
            <a:endParaRPr lang="en-GB" sz="1600" dirty="0">
              <a:solidFill>
                <a:srgbClr val="FF0000"/>
              </a:solidFill>
            </a:endParaRPr>
          </a:p>
        </p:txBody>
      </p:sp>
      <p:sp>
        <p:nvSpPr>
          <p:cNvPr id="3" name="Rectangle 2"/>
          <p:cNvSpPr/>
          <p:nvPr/>
        </p:nvSpPr>
        <p:spPr>
          <a:xfrm>
            <a:off x="695326" y="1707810"/>
            <a:ext cx="9352564" cy="3539430"/>
          </a:xfrm>
          <a:prstGeom prst="rect">
            <a:avLst/>
          </a:prstGeom>
        </p:spPr>
        <p:txBody>
          <a:bodyPr wrap="square">
            <a:spAutoFit/>
          </a:bodyPr>
          <a:lstStyle/>
          <a:p>
            <a:pPr marL="457200" indent="-457200" fontAlgn="base">
              <a:buFont typeface="Arial" panose="020B0604020202020204" pitchFamily="34" charset="0"/>
              <a:buChar char="•"/>
            </a:pPr>
            <a:r>
              <a:rPr lang="en-GB" sz="2800" dirty="0">
                <a:solidFill>
                  <a:schemeClr val="tx2"/>
                </a:solidFill>
                <a:latin typeface="Arial" panose="020B0604020202020204" pitchFamily="34" charset="0"/>
              </a:rPr>
              <a:t>Considering amount that an individual can cope with</a:t>
            </a:r>
            <a:r>
              <a:rPr lang="en-US" sz="2800" dirty="0">
                <a:solidFill>
                  <a:schemeClr val="tx2"/>
                </a:solidFill>
                <a:latin typeface="Arial" panose="020B0604020202020204" pitchFamily="34" charset="0"/>
              </a:rPr>
              <a:t>​</a:t>
            </a:r>
          </a:p>
          <a:p>
            <a:pPr marL="457200" indent="-457200" fontAlgn="base">
              <a:buFont typeface="Arial" panose="020B0604020202020204" pitchFamily="34" charset="0"/>
              <a:buChar char="•"/>
            </a:pPr>
            <a:r>
              <a:rPr lang="en-GB" sz="2800" dirty="0">
                <a:solidFill>
                  <a:schemeClr val="tx2"/>
                </a:solidFill>
                <a:latin typeface="Arial" panose="020B0604020202020204" pitchFamily="34" charset="0"/>
              </a:rPr>
              <a:t>Mode of information and implications for workload</a:t>
            </a:r>
            <a:r>
              <a:rPr lang="en-US" sz="2800" dirty="0">
                <a:solidFill>
                  <a:schemeClr val="tx2"/>
                </a:solidFill>
                <a:latin typeface="Arial" panose="020B0604020202020204" pitchFamily="34" charset="0"/>
              </a:rPr>
              <a:t>​</a:t>
            </a:r>
          </a:p>
          <a:p>
            <a:pPr marL="457200" indent="-457200" fontAlgn="base">
              <a:buFont typeface="Arial" panose="020B0604020202020204" pitchFamily="34" charset="0"/>
              <a:buChar char="•"/>
            </a:pPr>
            <a:r>
              <a:rPr lang="en-US" sz="2800" dirty="0">
                <a:solidFill>
                  <a:schemeClr val="tx2"/>
                </a:solidFill>
                <a:latin typeface="Arial" panose="020B0604020202020204" pitchFamily="34" charset="0"/>
              </a:rPr>
              <a:t>How to avoid “precipice of performance?”</a:t>
            </a:r>
          </a:p>
          <a:p>
            <a:pPr marL="457200" indent="-457200" fontAlgn="base">
              <a:buFont typeface="Arial" panose="020B0604020202020204" pitchFamily="34" charset="0"/>
              <a:buChar char="•"/>
            </a:pPr>
            <a:r>
              <a:rPr lang="en-US" sz="2800" dirty="0">
                <a:solidFill>
                  <a:schemeClr val="tx2"/>
                </a:solidFill>
                <a:latin typeface="Arial" panose="020B0604020202020204" pitchFamily="34" charset="0"/>
              </a:rPr>
              <a:t>Can workload be monitored in the workplace?</a:t>
            </a:r>
          </a:p>
          <a:p>
            <a:pPr marL="457200" indent="-457200" fontAlgn="base">
              <a:buFont typeface="Arial" panose="020B0604020202020204" pitchFamily="34" charset="0"/>
              <a:buChar char="•"/>
            </a:pPr>
            <a:r>
              <a:rPr lang="en-GB" sz="2800" dirty="0">
                <a:solidFill>
                  <a:schemeClr val="tx2"/>
                </a:solidFill>
                <a:latin typeface="Arial" panose="020B0604020202020204" pitchFamily="34" charset="0"/>
              </a:rPr>
              <a:t>Different ways to measure workload in early and later stages of design process</a:t>
            </a:r>
            <a:r>
              <a:rPr lang="en-US" sz="2800" dirty="0">
                <a:solidFill>
                  <a:schemeClr val="tx2"/>
                </a:solidFill>
                <a:latin typeface="Arial" panose="020B0604020202020204" pitchFamily="34" charset="0"/>
              </a:rPr>
              <a:t>​</a:t>
            </a:r>
          </a:p>
          <a:p>
            <a:pPr marL="457200" indent="-457200" fontAlgn="base">
              <a:buFont typeface="Arial" panose="020B0604020202020204" pitchFamily="34" charset="0"/>
              <a:buChar char="•"/>
            </a:pPr>
            <a:r>
              <a:rPr lang="en-GB" sz="2800" dirty="0">
                <a:solidFill>
                  <a:schemeClr val="tx2"/>
                </a:solidFill>
                <a:latin typeface="Arial" panose="020B0604020202020204" pitchFamily="34" charset="0"/>
              </a:rPr>
              <a:t>Using quantitative approaches to justify work design decisions</a:t>
            </a:r>
            <a:r>
              <a:rPr lang="en-US" sz="2800" dirty="0">
                <a:solidFill>
                  <a:schemeClr val="tx2"/>
                </a:solidFill>
                <a:latin typeface="Arial" panose="020B0604020202020204" pitchFamily="34" charset="0"/>
              </a:rPr>
              <a:t>​</a:t>
            </a:r>
            <a:endParaRPr lang="en-US" sz="2800" b="0" i="0" dirty="0">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32651147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AC767-7D9E-2807-8D66-C0E1BF889CF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471107-0F7A-01EF-9104-70F4CE675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4F7EF4A0-8843-6BEE-446F-F019950FB90D}"/>
              </a:ext>
            </a:extLst>
          </p:cNvPr>
          <p:cNvSpPr>
            <a:spLocks noGrp="1"/>
          </p:cNvSpPr>
          <p:nvPr>
            <p:ph type="title"/>
          </p:nvPr>
        </p:nvSpPr>
        <p:spPr/>
        <p:txBody>
          <a:bodyPr/>
          <a:lstStyle/>
          <a:p>
            <a:r>
              <a:rPr lang="en-GB" dirty="0"/>
              <a:t>Homework (Optional – but </a:t>
            </a:r>
            <a:r>
              <a:rPr lang="en-GB" dirty="0" err="1"/>
              <a:t>recommened</a:t>
            </a:r>
            <a:r>
              <a:rPr lang="en-GB" dirty="0"/>
              <a:t>)</a:t>
            </a:r>
            <a:endParaRPr lang="en-GB" sz="1600" dirty="0">
              <a:solidFill>
                <a:srgbClr val="FF0000"/>
              </a:solidFill>
            </a:endParaRPr>
          </a:p>
        </p:txBody>
      </p:sp>
      <p:sp>
        <p:nvSpPr>
          <p:cNvPr id="3" name="Rectangle 2">
            <a:extLst>
              <a:ext uri="{FF2B5EF4-FFF2-40B4-BE49-F238E27FC236}">
                <a16:creationId xmlns:a16="http://schemas.microsoft.com/office/drawing/2014/main" id="{6DE05304-BDA7-F532-2C47-DFE26ABF381F}"/>
              </a:ext>
            </a:extLst>
          </p:cNvPr>
          <p:cNvSpPr/>
          <p:nvPr/>
        </p:nvSpPr>
        <p:spPr>
          <a:xfrm>
            <a:off x="695326" y="1707810"/>
            <a:ext cx="9352564" cy="3539430"/>
          </a:xfrm>
          <a:prstGeom prst="rect">
            <a:avLst/>
          </a:prstGeom>
        </p:spPr>
        <p:txBody>
          <a:bodyPr wrap="square">
            <a:spAutoFit/>
          </a:bodyPr>
          <a:lstStyle/>
          <a:p>
            <a:pPr marL="457200" indent="-457200" fontAlgn="base">
              <a:buFont typeface="Arial" panose="020B0604020202020204" pitchFamily="34" charset="0"/>
              <a:buChar char="•"/>
            </a:pPr>
            <a:r>
              <a:rPr lang="en-GB" sz="2800" dirty="0">
                <a:solidFill>
                  <a:schemeClr val="tx2"/>
                </a:solidFill>
                <a:latin typeface="Arial" panose="020B0604020202020204" pitchFamily="34" charset="0"/>
              </a:rPr>
              <a:t>Use the Rubric to mark the work of 2324 Coursework sample 1 </a:t>
            </a:r>
          </a:p>
          <a:p>
            <a:pPr marL="457200" indent="-457200" fontAlgn="base">
              <a:buFont typeface="Arial" panose="020B0604020202020204" pitchFamily="34" charset="0"/>
              <a:buChar char="•"/>
            </a:pPr>
            <a:r>
              <a:rPr lang="en-GB" sz="2800" b="0" i="0" dirty="0">
                <a:solidFill>
                  <a:schemeClr val="tx2"/>
                </a:solidFill>
                <a:effectLst/>
                <a:latin typeface="Arial" panose="020B0604020202020204" pitchFamily="34" charset="0"/>
              </a:rPr>
              <a:t>What are you </a:t>
            </a:r>
            <a:r>
              <a:rPr lang="en-GB" sz="2800" dirty="0">
                <a:solidFill>
                  <a:schemeClr val="tx2"/>
                </a:solidFill>
                <a:latin typeface="Arial" panose="020B0604020202020204" pitchFamily="34" charset="0"/>
              </a:rPr>
              <a:t>looking for as a marker?</a:t>
            </a:r>
          </a:p>
          <a:p>
            <a:pPr marL="457200" indent="-457200" fontAlgn="base">
              <a:buFont typeface="Arial" panose="020B0604020202020204" pitchFamily="34" charset="0"/>
              <a:buChar char="•"/>
            </a:pPr>
            <a:r>
              <a:rPr lang="en-GB" sz="2800" b="0" i="0" dirty="0">
                <a:solidFill>
                  <a:schemeClr val="tx2"/>
                </a:solidFill>
                <a:effectLst/>
                <a:latin typeface="Arial" panose="020B0604020202020204" pitchFamily="34" charset="0"/>
              </a:rPr>
              <a:t>What makes a good paper?</a:t>
            </a:r>
          </a:p>
          <a:p>
            <a:pPr marL="457200" indent="-457200" fontAlgn="base">
              <a:buFont typeface="Arial" panose="020B0604020202020204" pitchFamily="34" charset="0"/>
              <a:buChar char="•"/>
            </a:pPr>
            <a:r>
              <a:rPr lang="en-GB" sz="2800" dirty="0">
                <a:solidFill>
                  <a:schemeClr val="tx2"/>
                </a:solidFill>
                <a:latin typeface="Arial" panose="020B0604020202020204" pitchFamily="34" charset="0"/>
              </a:rPr>
              <a:t>What areas could be improved</a:t>
            </a:r>
          </a:p>
          <a:p>
            <a:pPr marL="457200" indent="-457200" fontAlgn="base">
              <a:buFont typeface="Arial" panose="020B0604020202020204" pitchFamily="34" charset="0"/>
              <a:buChar char="•"/>
            </a:pPr>
            <a:endParaRPr lang="en-GB" sz="2800" b="0" i="0" dirty="0">
              <a:solidFill>
                <a:schemeClr val="tx2"/>
              </a:solidFill>
              <a:effectLst/>
              <a:latin typeface="Arial" panose="020B0604020202020204" pitchFamily="34" charset="0"/>
            </a:endParaRPr>
          </a:p>
          <a:p>
            <a:pPr marL="457200" indent="-457200" fontAlgn="base">
              <a:buFont typeface="Arial" panose="020B0604020202020204" pitchFamily="34" charset="0"/>
              <a:buChar char="•"/>
            </a:pPr>
            <a:r>
              <a:rPr lang="en-GB" sz="2800" dirty="0">
                <a:solidFill>
                  <a:schemeClr val="tx2"/>
                </a:solidFill>
                <a:latin typeface="Arial" panose="020B0604020202020204" pitchFamily="34" charset="0"/>
              </a:rPr>
              <a:t>You may wish to look at other examples of coursework to get an idea of the relative strengths of each. </a:t>
            </a:r>
            <a:endParaRPr lang="en-US" sz="2800" b="0" i="0" dirty="0">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1053031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6295" y="2367642"/>
            <a:ext cx="11218506" cy="2498271"/>
          </a:xfrm>
        </p:spPr>
        <p:txBody>
          <a:bodyPr/>
          <a:lstStyle/>
          <a:p>
            <a:r>
              <a:rPr lang="en-GB" dirty="0"/>
              <a:t>Any questions?</a:t>
            </a:r>
            <a:br>
              <a:rPr lang="en-GB" dirty="0"/>
            </a:br>
            <a:r>
              <a:rPr lang="en-GB" sz="4800" b="0" dirty="0">
                <a:hlinkClick r:id="rId2"/>
              </a:rPr>
              <a:t>Kyle.Harrington@nottingham.ac.uk</a:t>
            </a:r>
            <a:r>
              <a:rPr lang="en-GB" dirty="0"/>
              <a:t> </a:t>
            </a:r>
          </a:p>
        </p:txBody>
      </p:sp>
    </p:spTree>
    <p:extLst>
      <p:ext uri="{BB962C8B-B14F-4D97-AF65-F5344CB8AC3E}">
        <p14:creationId xmlns:p14="http://schemas.microsoft.com/office/powerpoint/2010/main" val="297006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A person with glasses and blue shirt&#10;&#10;Description automatically generated">
            <a:extLst>
              <a:ext uri="{FF2B5EF4-FFF2-40B4-BE49-F238E27FC236}">
                <a16:creationId xmlns:a16="http://schemas.microsoft.com/office/drawing/2014/main" id="{D435AD6A-483A-2D1C-ABF6-062E23282D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18" t="9091" r="20438"/>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8" name="Rectangle 1037">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152599-3132-8963-25D1-6E14863EC10B}"/>
              </a:ext>
            </a:extLst>
          </p:cNvPr>
          <p:cNvSpPr>
            <a:spLocks noGrp="1"/>
          </p:cNvSpPr>
          <p:nvPr>
            <p:ph type="title"/>
          </p:nvPr>
        </p:nvSpPr>
        <p:spPr>
          <a:xfrm>
            <a:off x="371094" y="1161288"/>
            <a:ext cx="3438144" cy="1124712"/>
          </a:xfrm>
        </p:spPr>
        <p:txBody>
          <a:bodyPr anchor="b">
            <a:normAutofit/>
          </a:bodyPr>
          <a:lstStyle/>
          <a:p>
            <a:r>
              <a:rPr lang="en-GB" sz="2800" dirty="0">
                <a:solidFill>
                  <a:schemeClr val="bg1"/>
                </a:solidFill>
              </a:rPr>
              <a:t>Overcoming Writer’s Block</a:t>
            </a:r>
          </a:p>
        </p:txBody>
      </p:sp>
      <p:sp>
        <p:nvSpPr>
          <p:cNvPr id="1035" name="Rectangle 103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7" name="Rectangle 103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752C167-6844-1C9F-3BB4-312A5303D0D5}"/>
              </a:ext>
            </a:extLst>
          </p:cNvPr>
          <p:cNvSpPr>
            <a:spLocks noGrp="1"/>
          </p:cNvSpPr>
          <p:nvPr>
            <p:ph idx="1"/>
          </p:nvPr>
        </p:nvSpPr>
        <p:spPr>
          <a:xfrm>
            <a:off x="371094" y="2718054"/>
            <a:ext cx="3438906" cy="3207258"/>
          </a:xfrm>
        </p:spPr>
        <p:txBody>
          <a:bodyPr anchor="t">
            <a:normAutofit/>
          </a:bodyPr>
          <a:lstStyle/>
          <a:p>
            <a:r>
              <a:rPr lang="en-GB" sz="1400" dirty="0">
                <a:solidFill>
                  <a:schemeClr val="bg1"/>
                </a:solidFill>
              </a:rPr>
              <a:t>“Write with the door closed, rewrite with the door open”</a:t>
            </a:r>
          </a:p>
          <a:p>
            <a:r>
              <a:rPr lang="en-GB" sz="1400" dirty="0">
                <a:solidFill>
                  <a:schemeClr val="bg1"/>
                </a:solidFill>
              </a:rPr>
              <a:t>“When you’re writing a story, you’re telling yourself a story. When you rewrite, you’re taking out all the things that are not the story.”</a:t>
            </a:r>
          </a:p>
          <a:p>
            <a:r>
              <a:rPr lang="en-GB" sz="1400" dirty="0">
                <a:solidFill>
                  <a:schemeClr val="bg1"/>
                </a:solidFill>
              </a:rPr>
              <a:t>“When you write a book, you spend day after day scanning and identifying trees. When you’re done, you have to step back and look at the forest.”</a:t>
            </a:r>
          </a:p>
          <a:p>
            <a:r>
              <a:rPr lang="en-GB" sz="1400" dirty="0">
                <a:solidFill>
                  <a:schemeClr val="bg1"/>
                </a:solidFill>
              </a:rPr>
              <a:t>“For me the answer has always been two drafts and a polish.”</a:t>
            </a:r>
          </a:p>
          <a:p>
            <a:r>
              <a:rPr lang="en-GB" sz="1400" b="1" dirty="0">
                <a:solidFill>
                  <a:srgbClr val="FF0000"/>
                </a:solidFill>
              </a:rPr>
              <a:t>“Eliminate every possible distraction.”</a:t>
            </a:r>
          </a:p>
          <a:p>
            <a:endParaRPr lang="en-GB" sz="1400" dirty="0">
              <a:solidFill>
                <a:schemeClr val="bg1"/>
              </a:solidFill>
            </a:endParaRPr>
          </a:p>
        </p:txBody>
      </p:sp>
    </p:spTree>
    <p:extLst>
      <p:ext uri="{BB962C8B-B14F-4D97-AF65-F5344CB8AC3E}">
        <p14:creationId xmlns:p14="http://schemas.microsoft.com/office/powerpoint/2010/main" val="22470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966BDA-2BA2-B421-0820-2B3F3AA3422F}"/>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Making a Plan</a:t>
            </a:r>
            <a:br>
              <a:rPr lang="en-GB" sz="4000" dirty="0">
                <a:solidFill>
                  <a:srgbClr val="FFFFFF"/>
                </a:solidFill>
              </a:rPr>
            </a:br>
            <a:r>
              <a:rPr lang="en-GB" sz="2800" dirty="0">
                <a:solidFill>
                  <a:srgbClr val="FFFFFF"/>
                </a:solidFill>
              </a:rPr>
              <a:t>(small man-age-able chunks)</a:t>
            </a:r>
          </a:p>
        </p:txBody>
      </p:sp>
      <p:graphicFrame>
        <p:nvGraphicFramePr>
          <p:cNvPr id="27" name="Content Placeholder 2">
            <a:extLst>
              <a:ext uri="{FF2B5EF4-FFF2-40B4-BE49-F238E27FC236}">
                <a16:creationId xmlns:a16="http://schemas.microsoft.com/office/drawing/2014/main" id="{E24F539F-CFBB-91E8-3736-615FD68A8972}"/>
              </a:ext>
            </a:extLst>
          </p:cNvPr>
          <p:cNvGraphicFramePr>
            <a:graphicFrameLocks noGrp="1"/>
          </p:cNvGraphicFramePr>
          <p:nvPr>
            <p:ph idx="1"/>
            <p:extLst>
              <p:ext uri="{D42A27DB-BD31-4B8C-83A1-F6EECF244321}">
                <p14:modId xmlns:p14="http://schemas.microsoft.com/office/powerpoint/2010/main" val="2557254267"/>
              </p:ext>
            </p:extLst>
          </p:nvPr>
        </p:nvGraphicFramePr>
        <p:xfrm>
          <a:off x="4810259" y="649480"/>
          <a:ext cx="6555347" cy="5546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Left Brace 11">
            <a:extLst>
              <a:ext uri="{FF2B5EF4-FFF2-40B4-BE49-F238E27FC236}">
                <a16:creationId xmlns:a16="http://schemas.microsoft.com/office/drawing/2014/main" id="{95B945F9-DEBE-637C-6651-3F0B233B00C6}"/>
              </a:ext>
            </a:extLst>
          </p:cNvPr>
          <p:cNvSpPr/>
          <p:nvPr/>
        </p:nvSpPr>
        <p:spPr>
          <a:xfrm>
            <a:off x="4520333" y="829009"/>
            <a:ext cx="306130" cy="155702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Left Brace 13">
            <a:extLst>
              <a:ext uri="{FF2B5EF4-FFF2-40B4-BE49-F238E27FC236}">
                <a16:creationId xmlns:a16="http://schemas.microsoft.com/office/drawing/2014/main" id="{9B2E5178-F893-10CB-EE54-F60AF66D4C66}"/>
              </a:ext>
            </a:extLst>
          </p:cNvPr>
          <p:cNvSpPr/>
          <p:nvPr/>
        </p:nvSpPr>
        <p:spPr>
          <a:xfrm>
            <a:off x="4648800" y="2565563"/>
            <a:ext cx="316822" cy="17235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Left Brace 18">
            <a:extLst>
              <a:ext uri="{FF2B5EF4-FFF2-40B4-BE49-F238E27FC236}">
                <a16:creationId xmlns:a16="http://schemas.microsoft.com/office/drawing/2014/main" id="{EB2A530C-B3E2-9219-A3A5-25BC6150A3C8}"/>
              </a:ext>
            </a:extLst>
          </p:cNvPr>
          <p:cNvSpPr/>
          <p:nvPr/>
        </p:nvSpPr>
        <p:spPr>
          <a:xfrm>
            <a:off x="5582128" y="4356016"/>
            <a:ext cx="513872" cy="76462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Left Brace 19">
            <a:extLst>
              <a:ext uri="{FF2B5EF4-FFF2-40B4-BE49-F238E27FC236}">
                <a16:creationId xmlns:a16="http://schemas.microsoft.com/office/drawing/2014/main" id="{2AC2076D-AA0F-9D50-3D79-5FD6FFF1BC6C}"/>
              </a:ext>
            </a:extLst>
          </p:cNvPr>
          <p:cNvSpPr/>
          <p:nvPr/>
        </p:nvSpPr>
        <p:spPr>
          <a:xfrm>
            <a:off x="5501771" y="5228227"/>
            <a:ext cx="513872" cy="64824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EE3CCC0D-CE49-013C-69D3-8F921C51723F}"/>
              </a:ext>
            </a:extLst>
          </p:cNvPr>
          <p:cNvSpPr txBox="1"/>
          <p:nvPr/>
        </p:nvSpPr>
        <p:spPr>
          <a:xfrm>
            <a:off x="4013816" y="1238189"/>
            <a:ext cx="7077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Day 1</a:t>
            </a:r>
          </a:p>
        </p:txBody>
      </p:sp>
      <p:sp>
        <p:nvSpPr>
          <p:cNvPr id="22" name="TextBox 21">
            <a:extLst>
              <a:ext uri="{FF2B5EF4-FFF2-40B4-BE49-F238E27FC236}">
                <a16:creationId xmlns:a16="http://schemas.microsoft.com/office/drawing/2014/main" id="{9CD29F6A-E8B5-139B-0C06-20DAF47E8073}"/>
              </a:ext>
            </a:extLst>
          </p:cNvPr>
          <p:cNvSpPr txBox="1"/>
          <p:nvPr/>
        </p:nvSpPr>
        <p:spPr>
          <a:xfrm>
            <a:off x="3957538" y="2835572"/>
            <a:ext cx="9401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Day 2+3</a:t>
            </a:r>
          </a:p>
        </p:txBody>
      </p:sp>
      <p:sp>
        <p:nvSpPr>
          <p:cNvPr id="25" name="TextBox 24">
            <a:extLst>
              <a:ext uri="{FF2B5EF4-FFF2-40B4-BE49-F238E27FC236}">
                <a16:creationId xmlns:a16="http://schemas.microsoft.com/office/drawing/2014/main" id="{701AFF02-F6C3-B7C0-A3FC-E72ACF6FB536}"/>
              </a:ext>
            </a:extLst>
          </p:cNvPr>
          <p:cNvSpPr txBox="1"/>
          <p:nvPr/>
        </p:nvSpPr>
        <p:spPr>
          <a:xfrm>
            <a:off x="4905054" y="4620384"/>
            <a:ext cx="7077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Day 4</a:t>
            </a:r>
          </a:p>
        </p:txBody>
      </p:sp>
      <p:sp>
        <p:nvSpPr>
          <p:cNvPr id="26" name="TextBox 25">
            <a:extLst>
              <a:ext uri="{FF2B5EF4-FFF2-40B4-BE49-F238E27FC236}">
                <a16:creationId xmlns:a16="http://schemas.microsoft.com/office/drawing/2014/main" id="{B518E53C-9B3D-AB90-EAB1-F48C4F515516}"/>
              </a:ext>
            </a:extLst>
          </p:cNvPr>
          <p:cNvSpPr txBox="1"/>
          <p:nvPr/>
        </p:nvSpPr>
        <p:spPr>
          <a:xfrm>
            <a:off x="4826463" y="5352776"/>
            <a:ext cx="7077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Day 5</a:t>
            </a:r>
          </a:p>
        </p:txBody>
      </p:sp>
      <p:sp>
        <p:nvSpPr>
          <p:cNvPr id="28" name="TextBox 27">
            <a:extLst>
              <a:ext uri="{FF2B5EF4-FFF2-40B4-BE49-F238E27FC236}">
                <a16:creationId xmlns:a16="http://schemas.microsoft.com/office/drawing/2014/main" id="{8A1AAC49-97E2-EEB0-D6BE-6E130EF4EFD1}"/>
              </a:ext>
            </a:extLst>
          </p:cNvPr>
          <p:cNvSpPr txBox="1"/>
          <p:nvPr/>
        </p:nvSpPr>
        <p:spPr>
          <a:xfrm>
            <a:off x="5002929" y="5835875"/>
            <a:ext cx="7077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Day 6</a:t>
            </a:r>
          </a:p>
        </p:txBody>
      </p:sp>
      <p:grpSp>
        <p:nvGrpSpPr>
          <p:cNvPr id="3" name="Group 2">
            <a:extLst>
              <a:ext uri="{FF2B5EF4-FFF2-40B4-BE49-F238E27FC236}">
                <a16:creationId xmlns:a16="http://schemas.microsoft.com/office/drawing/2014/main" id="{12AD5915-7B4A-1EB8-BB59-6CCC85E74997}"/>
              </a:ext>
            </a:extLst>
          </p:cNvPr>
          <p:cNvGrpSpPr/>
          <p:nvPr/>
        </p:nvGrpSpPr>
        <p:grpSpPr>
          <a:xfrm>
            <a:off x="3523026" y="3211893"/>
            <a:ext cx="7861891" cy="3438344"/>
            <a:chOff x="1409399" y="480343"/>
            <a:chExt cx="7861891" cy="3438344"/>
          </a:xfrm>
        </p:grpSpPr>
        <p:sp>
          <p:nvSpPr>
            <p:cNvPr id="4" name="Rectangle 3">
              <a:extLst>
                <a:ext uri="{FF2B5EF4-FFF2-40B4-BE49-F238E27FC236}">
                  <a16:creationId xmlns:a16="http://schemas.microsoft.com/office/drawing/2014/main" id="{A7A8FE9E-C241-80FC-D304-A932A4E6AFEC}"/>
                </a:ext>
              </a:extLst>
            </p:cNvPr>
            <p:cNvSpPr/>
            <p:nvPr/>
          </p:nvSpPr>
          <p:spPr>
            <a:xfrm>
              <a:off x="1409399" y="480343"/>
              <a:ext cx="5145947" cy="43421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5" name="TextBox 4">
              <a:extLst>
                <a:ext uri="{FF2B5EF4-FFF2-40B4-BE49-F238E27FC236}">
                  <a16:creationId xmlns:a16="http://schemas.microsoft.com/office/drawing/2014/main" id="{43587F42-3063-1728-234F-3358AEA314BA}"/>
                </a:ext>
              </a:extLst>
            </p:cNvPr>
            <p:cNvSpPr txBox="1"/>
            <p:nvPr/>
          </p:nvSpPr>
          <p:spPr>
            <a:xfrm>
              <a:off x="4125343" y="3484473"/>
              <a:ext cx="5145947" cy="4342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dirty="0"/>
                <a:t>Final check for spelling, grammar, obvious errors - submit</a:t>
              </a:r>
              <a:endParaRPr lang="en-US" sz="1200" kern="1200" dirty="0"/>
            </a:p>
          </p:txBody>
        </p:sp>
      </p:grpSp>
      <p:sp>
        <p:nvSpPr>
          <p:cNvPr id="6" name="TextBox 5">
            <a:extLst>
              <a:ext uri="{FF2B5EF4-FFF2-40B4-BE49-F238E27FC236}">
                <a16:creationId xmlns:a16="http://schemas.microsoft.com/office/drawing/2014/main" id="{8C15968D-02C5-8277-4FF9-84D67B3B15E0}"/>
              </a:ext>
            </a:extLst>
          </p:cNvPr>
          <p:cNvSpPr txBox="1"/>
          <p:nvPr/>
        </p:nvSpPr>
        <p:spPr>
          <a:xfrm>
            <a:off x="4967449" y="6139305"/>
            <a:ext cx="7077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Day 7</a:t>
            </a:r>
          </a:p>
        </p:txBody>
      </p:sp>
    </p:spTree>
    <p:extLst>
      <p:ext uri="{BB962C8B-B14F-4D97-AF65-F5344CB8AC3E}">
        <p14:creationId xmlns:p14="http://schemas.microsoft.com/office/powerpoint/2010/main" val="342299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9" grpId="0" animBg="1"/>
      <p:bldP spid="20" grpId="0" animBg="1"/>
      <p:bldP spid="21" grpId="0"/>
      <p:bldP spid="22" grpId="0"/>
      <p:bldP spid="25" grpId="0"/>
      <p:bldP spid="26" grpId="0"/>
      <p:bldP spid="28"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766A711-926C-42C1-985A-BC7F56E2A6F1}"/>
              </a:ext>
            </a:extLst>
          </p:cNvPr>
          <p:cNvSpPr>
            <a:spLocks noGrp="1"/>
          </p:cNvSpPr>
          <p:nvPr>
            <p:ph type="title"/>
          </p:nvPr>
        </p:nvSpPr>
        <p:spPr>
          <a:xfrm>
            <a:off x="808638" y="386930"/>
            <a:ext cx="9236700" cy="1188950"/>
          </a:xfrm>
        </p:spPr>
        <p:txBody>
          <a:bodyPr anchor="b">
            <a:normAutofit/>
          </a:bodyPr>
          <a:lstStyle/>
          <a:p>
            <a:r>
              <a:rPr lang="en-GB" sz="5400"/>
              <a:t>Referencing Software</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19DAB8B-CBAE-480E-9492-AFA293495722}"/>
              </a:ext>
            </a:extLst>
          </p:cNvPr>
          <p:cNvSpPr>
            <a:spLocks noGrp="1"/>
          </p:cNvSpPr>
          <p:nvPr>
            <p:ph idx="1"/>
          </p:nvPr>
        </p:nvSpPr>
        <p:spPr>
          <a:xfrm>
            <a:off x="793660" y="2599509"/>
            <a:ext cx="10143668" cy="3435531"/>
          </a:xfrm>
        </p:spPr>
        <p:txBody>
          <a:bodyPr anchor="ctr">
            <a:normAutofit/>
          </a:bodyPr>
          <a:lstStyle/>
          <a:p>
            <a:r>
              <a:rPr lang="en-GB" sz="2400"/>
              <a:t>EndNote (University Licence) or Mendeley. </a:t>
            </a:r>
          </a:p>
          <a:p>
            <a:r>
              <a:rPr lang="en-GB" sz="2400"/>
              <a:t>Keep track of the things you read.</a:t>
            </a:r>
          </a:p>
          <a:p>
            <a:r>
              <a:rPr lang="en-GB" sz="2400"/>
              <a:t>Integrates into Microsoft word (and other office programs – e.g., Publisher for posters, PowerPoint for presentations). </a:t>
            </a:r>
          </a:p>
          <a:p>
            <a:r>
              <a:rPr lang="en-GB" sz="2400"/>
              <a:t>Allows you to create reference lists with less effort.</a:t>
            </a:r>
          </a:p>
          <a:p>
            <a:r>
              <a:rPr lang="en-GB" sz="2400"/>
              <a:t>Can help you to keep track of notes about each paper.</a:t>
            </a:r>
          </a:p>
          <a:p>
            <a:r>
              <a:rPr lang="en-GB" sz="2400"/>
              <a:t>Allows you to organise papers into categories.</a:t>
            </a:r>
          </a:p>
          <a:p>
            <a:pPr marL="0" indent="0">
              <a:buNone/>
            </a:pPr>
            <a:endParaRPr lang="en-GB" sz="2400"/>
          </a:p>
        </p:txBody>
      </p:sp>
    </p:spTree>
    <p:extLst>
      <p:ext uri="{BB962C8B-B14F-4D97-AF65-F5344CB8AC3E}">
        <p14:creationId xmlns:p14="http://schemas.microsoft.com/office/powerpoint/2010/main" val="2915049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6</a:t>
            </a:fld>
            <a:endParaRPr lang="en-GB"/>
          </a:p>
        </p:txBody>
      </p:sp>
      <p:sp>
        <p:nvSpPr>
          <p:cNvPr id="3" name="Content Placeholder 2"/>
          <p:cNvSpPr>
            <a:spLocks noGrp="1"/>
          </p:cNvSpPr>
          <p:nvPr>
            <p:ph sz="quarter" idx="13"/>
          </p:nvPr>
        </p:nvSpPr>
        <p:spPr>
          <a:xfrm>
            <a:off x="109424" y="2917998"/>
            <a:ext cx="11257699" cy="1147008"/>
          </a:xfrm>
        </p:spPr>
        <p:txBody>
          <a:bodyPr/>
          <a:lstStyle/>
          <a:p>
            <a:pPr marL="0" indent="0">
              <a:buNone/>
            </a:pPr>
            <a:r>
              <a:rPr lang="en-GB" sz="4400" b="1" dirty="0"/>
              <a:t>What did you learn last week? </a:t>
            </a:r>
          </a:p>
          <a:p>
            <a:pPr marL="0" indent="0">
              <a:buNone/>
            </a:pPr>
            <a:endParaRPr lang="en-GB" sz="4400" dirty="0"/>
          </a:p>
          <a:p>
            <a:pPr marL="0" indent="0">
              <a:buNone/>
            </a:pPr>
            <a:endParaRPr lang="en-GB" sz="4400" dirty="0"/>
          </a:p>
        </p:txBody>
      </p:sp>
      <p:sp>
        <p:nvSpPr>
          <p:cNvPr id="4" name="Title 3"/>
          <p:cNvSpPr>
            <a:spLocks noGrp="1"/>
          </p:cNvSpPr>
          <p:nvPr>
            <p:ph type="title"/>
          </p:nvPr>
        </p:nvSpPr>
        <p:spPr/>
        <p:txBody>
          <a:bodyPr/>
          <a:lstStyle/>
          <a:p>
            <a:r>
              <a:rPr lang="en-GB" dirty="0"/>
              <a:t>Recap 1/2</a:t>
            </a:r>
          </a:p>
        </p:txBody>
      </p:sp>
    </p:spTree>
    <p:extLst>
      <p:ext uri="{BB962C8B-B14F-4D97-AF65-F5344CB8AC3E}">
        <p14:creationId xmlns:p14="http://schemas.microsoft.com/office/powerpoint/2010/main" val="1584083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Recap – Human Information Processing </a:t>
            </a:r>
            <a:r>
              <a:rPr lang="en-GB" sz="1600" dirty="0"/>
              <a:t>(</a:t>
            </a:r>
            <a:r>
              <a:rPr lang="en-GB" sz="1600" dirty="0" err="1"/>
              <a:t>Wickens</a:t>
            </a:r>
            <a:r>
              <a:rPr lang="en-GB" sz="1600" dirty="0"/>
              <a:t>, 1998)</a:t>
            </a:r>
          </a:p>
        </p:txBody>
      </p:sp>
      <p:grpSp>
        <p:nvGrpSpPr>
          <p:cNvPr id="5" name="Group 4" descr="model showing stimuli response paradigm. Components of the model include short-term sensory store, perception, thought, decision making, response selection and response execution. Long and short term memory influence perception and thought, decision making. Attention resource affect perception, thought/decision making, response selection and working memory. " title="Human information processing model from Wickens, 1998"/>
          <p:cNvGrpSpPr/>
          <p:nvPr/>
        </p:nvGrpSpPr>
        <p:grpSpPr>
          <a:xfrm>
            <a:off x="1908175" y="1098550"/>
            <a:ext cx="8145462" cy="5448300"/>
            <a:chOff x="1908175" y="1098550"/>
            <a:chExt cx="8145462" cy="5448300"/>
          </a:xfrm>
        </p:grpSpPr>
        <p:sp>
          <p:nvSpPr>
            <p:cNvPr id="26" name="Arc 24"/>
            <p:cNvSpPr>
              <a:spLocks/>
            </p:cNvSpPr>
            <p:nvPr/>
          </p:nvSpPr>
          <p:spPr bwMode="auto">
            <a:xfrm>
              <a:off x="5375275" y="1098550"/>
              <a:ext cx="1204913" cy="914400"/>
            </a:xfrm>
            <a:custGeom>
              <a:avLst/>
              <a:gdLst>
                <a:gd name="T0" fmla="*/ 51039393 w 28445"/>
                <a:gd name="T1" fmla="*/ 28917519 h 21600"/>
                <a:gd name="T2" fmla="*/ 0 w 28445"/>
                <a:gd name="T3" fmla="*/ 29345805 h 21600"/>
                <a:gd name="T4" fmla="*/ 25274753 w 28445"/>
                <a:gd name="T5" fmla="*/ 0 h 21600"/>
                <a:gd name="T6" fmla="*/ 0 60000 65536"/>
                <a:gd name="T7" fmla="*/ 0 60000 65536"/>
                <a:gd name="T8" fmla="*/ 0 60000 65536"/>
                <a:gd name="T9" fmla="*/ 0 w 28445"/>
                <a:gd name="T10" fmla="*/ 0 h 21600"/>
                <a:gd name="T11" fmla="*/ 28445 w 28445"/>
                <a:gd name="T12" fmla="*/ 21600 h 21600"/>
              </a:gdLst>
              <a:ahLst/>
              <a:cxnLst>
                <a:cxn ang="T6">
                  <a:pos x="T0" y="T1"/>
                </a:cxn>
                <a:cxn ang="T7">
                  <a:pos x="T2" y="T3"/>
                </a:cxn>
                <a:cxn ang="T8">
                  <a:pos x="T4" y="T5"/>
                </a:cxn>
              </a:cxnLst>
              <a:rect l="T9" t="T10" r="T11" b="T12"/>
              <a:pathLst>
                <a:path w="28445" h="21600" fill="none" extrusionOk="0">
                  <a:moveTo>
                    <a:pt x="28445" y="16136"/>
                  </a:moveTo>
                  <a:cubicBezTo>
                    <a:pt x="24490" y="19655"/>
                    <a:pt x="19380" y="21599"/>
                    <a:pt x="14086" y="21600"/>
                  </a:cubicBezTo>
                  <a:cubicBezTo>
                    <a:pt x="8916" y="21600"/>
                    <a:pt x="3918" y="19746"/>
                    <a:pt x="-1" y="16375"/>
                  </a:cubicBezTo>
                </a:path>
                <a:path w="28445" h="21600" stroke="0" extrusionOk="0">
                  <a:moveTo>
                    <a:pt x="28445" y="16136"/>
                  </a:moveTo>
                  <a:cubicBezTo>
                    <a:pt x="24490" y="19655"/>
                    <a:pt x="19380" y="21599"/>
                    <a:pt x="14086" y="21600"/>
                  </a:cubicBezTo>
                  <a:cubicBezTo>
                    <a:pt x="8916" y="21600"/>
                    <a:pt x="3918" y="19746"/>
                    <a:pt x="-1" y="16375"/>
                  </a:cubicBezTo>
                  <a:lnTo>
                    <a:pt x="14086" y="0"/>
                  </a:lnTo>
                  <a:close/>
                </a:path>
              </a:pathLst>
            </a:custGeom>
            <a:noFill/>
            <a:ln w="9525">
              <a:solidFill>
                <a:srgbClr val="000000"/>
              </a:solidFill>
              <a:round/>
              <a:headEnd/>
              <a:tailEnd/>
            </a:ln>
          </p:spPr>
          <p:txBody>
            <a:bodyPr/>
            <a:lstStyle/>
            <a:p>
              <a:endParaRPr lang="en-GB"/>
            </a:p>
          </p:txBody>
        </p:sp>
        <p:sp>
          <p:nvSpPr>
            <p:cNvPr id="6" name="Text Box 4"/>
            <p:cNvSpPr txBox="1">
              <a:spLocks noChangeArrowheads="1"/>
            </p:cNvSpPr>
            <p:nvPr/>
          </p:nvSpPr>
          <p:spPr bwMode="auto">
            <a:xfrm>
              <a:off x="5251450" y="6138863"/>
              <a:ext cx="915988" cy="407987"/>
            </a:xfrm>
            <a:prstGeom prst="rect">
              <a:avLst/>
            </a:prstGeom>
            <a:solidFill>
              <a:srgbClr val="FFFFFF"/>
            </a:solidFill>
            <a:ln w="9525">
              <a:noFill/>
              <a:miter lim="800000"/>
              <a:headEnd/>
              <a:tailEnd/>
            </a:ln>
          </p:spPr>
          <p:txBody>
            <a:bodyPr/>
            <a:lstStyle/>
            <a:p>
              <a:pPr algn="ctr" eaLnBrk="1" hangingPunct="1"/>
              <a:r>
                <a:rPr lang="en-US" sz="1200"/>
                <a:t>Feedback</a:t>
              </a:r>
              <a:endParaRPr lang="en-GB" sz="2400">
                <a:latin typeface="Times New Roman" pitchFamily="18" charset="0"/>
              </a:endParaRPr>
            </a:p>
          </p:txBody>
        </p:sp>
        <p:sp>
          <p:nvSpPr>
            <p:cNvPr id="7" name="Rectangle 5"/>
            <p:cNvSpPr>
              <a:spLocks noChangeArrowheads="1"/>
            </p:cNvSpPr>
            <p:nvPr/>
          </p:nvSpPr>
          <p:spPr bwMode="auto">
            <a:xfrm>
              <a:off x="3903663" y="4079875"/>
              <a:ext cx="2974975" cy="1828800"/>
            </a:xfrm>
            <a:prstGeom prst="rect">
              <a:avLst/>
            </a:prstGeom>
            <a:solidFill>
              <a:srgbClr val="FFFFFF"/>
            </a:solidFill>
            <a:ln w="9525">
              <a:solidFill>
                <a:srgbClr val="000000"/>
              </a:solidFill>
              <a:prstDash val="sysDot"/>
              <a:miter lim="800000"/>
              <a:headEnd/>
              <a:tailEnd/>
            </a:ln>
          </p:spPr>
          <p:txBody>
            <a:bodyPr/>
            <a:lstStyle/>
            <a:p>
              <a:endParaRPr lang="en-GB"/>
            </a:p>
          </p:txBody>
        </p:sp>
        <p:sp>
          <p:nvSpPr>
            <p:cNvPr id="8" name="Text Box 6"/>
            <p:cNvSpPr txBox="1">
              <a:spLocks noChangeArrowheads="1"/>
            </p:cNvSpPr>
            <p:nvPr/>
          </p:nvSpPr>
          <p:spPr bwMode="auto">
            <a:xfrm>
              <a:off x="1908175" y="2913063"/>
              <a:ext cx="914400" cy="407987"/>
            </a:xfrm>
            <a:prstGeom prst="rect">
              <a:avLst/>
            </a:prstGeom>
            <a:solidFill>
              <a:srgbClr val="FFFFFF"/>
            </a:solidFill>
            <a:ln w="9525">
              <a:noFill/>
              <a:miter lim="800000"/>
              <a:headEnd/>
              <a:tailEnd/>
            </a:ln>
          </p:spPr>
          <p:txBody>
            <a:bodyPr/>
            <a:lstStyle/>
            <a:p>
              <a:pPr algn="ctr" eaLnBrk="1" hangingPunct="1"/>
              <a:r>
                <a:rPr lang="en-US" sz="1200" dirty="0"/>
                <a:t>Stimuli</a:t>
              </a:r>
              <a:endParaRPr lang="en-GB" sz="2400" dirty="0">
                <a:latin typeface="Times New Roman" pitchFamily="18" charset="0"/>
              </a:endParaRPr>
            </a:p>
          </p:txBody>
        </p:sp>
        <p:sp>
          <p:nvSpPr>
            <p:cNvPr id="9" name="Line 8"/>
            <p:cNvSpPr>
              <a:spLocks noChangeShapeType="1"/>
            </p:cNvSpPr>
            <p:nvPr/>
          </p:nvSpPr>
          <p:spPr bwMode="auto">
            <a:xfrm>
              <a:off x="2825750" y="3040063"/>
              <a:ext cx="0" cy="3108325"/>
            </a:xfrm>
            <a:prstGeom prst="line">
              <a:avLst/>
            </a:prstGeom>
            <a:noFill/>
            <a:ln w="9525">
              <a:solidFill>
                <a:srgbClr val="000000"/>
              </a:solidFill>
              <a:round/>
              <a:headEnd/>
              <a:tailEnd/>
            </a:ln>
          </p:spPr>
          <p:txBody>
            <a:bodyPr/>
            <a:lstStyle/>
            <a:p>
              <a:endParaRPr lang="en-GB"/>
            </a:p>
          </p:txBody>
        </p:sp>
        <p:sp>
          <p:nvSpPr>
            <p:cNvPr id="10" name="Line 9"/>
            <p:cNvSpPr>
              <a:spLocks noChangeShapeType="1"/>
            </p:cNvSpPr>
            <p:nvPr/>
          </p:nvSpPr>
          <p:spPr bwMode="auto">
            <a:xfrm flipV="1">
              <a:off x="2844800" y="6138863"/>
              <a:ext cx="6192838" cy="0"/>
            </a:xfrm>
            <a:prstGeom prst="line">
              <a:avLst/>
            </a:prstGeom>
            <a:noFill/>
            <a:ln w="9525">
              <a:solidFill>
                <a:srgbClr val="000000"/>
              </a:solidFill>
              <a:round/>
              <a:headEnd/>
              <a:tailEnd/>
            </a:ln>
          </p:spPr>
          <p:txBody>
            <a:bodyPr/>
            <a:lstStyle/>
            <a:p>
              <a:endParaRPr lang="en-GB"/>
            </a:p>
          </p:txBody>
        </p:sp>
        <p:sp>
          <p:nvSpPr>
            <p:cNvPr id="11" name="Line 10"/>
            <p:cNvSpPr>
              <a:spLocks noChangeShapeType="1"/>
            </p:cNvSpPr>
            <p:nvPr/>
          </p:nvSpPr>
          <p:spPr bwMode="auto">
            <a:xfrm flipV="1">
              <a:off x="9109075" y="2947988"/>
              <a:ext cx="0" cy="3200400"/>
            </a:xfrm>
            <a:prstGeom prst="line">
              <a:avLst/>
            </a:prstGeom>
            <a:noFill/>
            <a:ln w="9525">
              <a:solidFill>
                <a:srgbClr val="000000"/>
              </a:solidFill>
              <a:round/>
              <a:headEnd/>
              <a:tailEnd/>
            </a:ln>
          </p:spPr>
          <p:txBody>
            <a:bodyPr/>
            <a:lstStyle/>
            <a:p>
              <a:endParaRPr lang="en-GB"/>
            </a:p>
          </p:txBody>
        </p:sp>
        <p:sp>
          <p:nvSpPr>
            <p:cNvPr id="12" name="Text Box 11"/>
            <p:cNvSpPr txBox="1">
              <a:spLocks noChangeArrowheads="1"/>
            </p:cNvSpPr>
            <p:nvPr/>
          </p:nvSpPr>
          <p:spPr bwMode="auto">
            <a:xfrm>
              <a:off x="4289425" y="5233988"/>
              <a:ext cx="1006475" cy="549275"/>
            </a:xfrm>
            <a:prstGeom prst="rect">
              <a:avLst/>
            </a:prstGeom>
            <a:solidFill>
              <a:srgbClr val="FFFFFF"/>
            </a:solidFill>
            <a:ln w="9525">
              <a:solidFill>
                <a:srgbClr val="000000"/>
              </a:solidFill>
              <a:miter lim="800000"/>
              <a:headEnd/>
              <a:tailEnd/>
            </a:ln>
          </p:spPr>
          <p:txBody>
            <a:bodyPr/>
            <a:lstStyle/>
            <a:p>
              <a:pPr algn="ctr" eaLnBrk="1" hangingPunct="1"/>
              <a:r>
                <a:rPr lang="en-US" sz="1200"/>
                <a:t>Long-term memory</a:t>
              </a:r>
              <a:endParaRPr lang="en-GB" sz="2400">
                <a:latin typeface="Times New Roman" pitchFamily="18" charset="0"/>
              </a:endParaRPr>
            </a:p>
          </p:txBody>
        </p:sp>
        <p:sp>
          <p:nvSpPr>
            <p:cNvPr id="13" name="Text Box 12"/>
            <p:cNvSpPr txBox="1">
              <a:spLocks noChangeArrowheads="1"/>
            </p:cNvSpPr>
            <p:nvPr/>
          </p:nvSpPr>
          <p:spPr bwMode="auto">
            <a:xfrm>
              <a:off x="5568950" y="4411663"/>
              <a:ext cx="1006475" cy="547687"/>
            </a:xfrm>
            <a:prstGeom prst="rect">
              <a:avLst/>
            </a:prstGeom>
            <a:solidFill>
              <a:srgbClr val="FFFFFF"/>
            </a:solidFill>
            <a:ln w="9525">
              <a:solidFill>
                <a:srgbClr val="000000"/>
              </a:solidFill>
              <a:miter lim="800000"/>
              <a:headEnd/>
              <a:tailEnd/>
            </a:ln>
          </p:spPr>
          <p:txBody>
            <a:bodyPr/>
            <a:lstStyle/>
            <a:p>
              <a:pPr algn="ctr" eaLnBrk="1" hangingPunct="1"/>
              <a:r>
                <a:rPr lang="en-US" sz="1200"/>
                <a:t>Working memory</a:t>
              </a:r>
              <a:endParaRPr lang="en-GB" sz="2400">
                <a:latin typeface="Times New Roman" pitchFamily="18" charset="0"/>
              </a:endParaRPr>
            </a:p>
          </p:txBody>
        </p:sp>
        <p:sp>
          <p:nvSpPr>
            <p:cNvPr id="14" name="Text Box 13"/>
            <p:cNvSpPr txBox="1">
              <a:spLocks noChangeArrowheads="1"/>
            </p:cNvSpPr>
            <p:nvPr/>
          </p:nvSpPr>
          <p:spPr bwMode="auto">
            <a:xfrm>
              <a:off x="4106863" y="2582863"/>
              <a:ext cx="1004887" cy="731837"/>
            </a:xfrm>
            <a:prstGeom prst="rect">
              <a:avLst/>
            </a:prstGeom>
            <a:solidFill>
              <a:srgbClr val="FFFFFF"/>
            </a:solidFill>
            <a:ln w="9525">
              <a:solidFill>
                <a:srgbClr val="000000"/>
              </a:solidFill>
              <a:miter lim="800000"/>
              <a:headEnd/>
              <a:tailEnd/>
            </a:ln>
          </p:spPr>
          <p:txBody>
            <a:bodyPr/>
            <a:lstStyle/>
            <a:p>
              <a:pPr algn="ctr" eaLnBrk="1" hangingPunct="1"/>
              <a:r>
                <a:rPr lang="en-US" sz="1200"/>
                <a:t>Perception</a:t>
              </a:r>
              <a:endParaRPr lang="en-GB" sz="2400">
                <a:latin typeface="Times New Roman" pitchFamily="18" charset="0"/>
              </a:endParaRPr>
            </a:p>
          </p:txBody>
        </p:sp>
        <p:sp>
          <p:nvSpPr>
            <p:cNvPr id="15" name="Text Box 14"/>
            <p:cNvSpPr txBox="1">
              <a:spLocks noChangeArrowheads="1"/>
            </p:cNvSpPr>
            <p:nvPr/>
          </p:nvSpPr>
          <p:spPr bwMode="auto">
            <a:xfrm>
              <a:off x="5426075" y="2754313"/>
              <a:ext cx="914400" cy="731837"/>
            </a:xfrm>
            <a:prstGeom prst="rect">
              <a:avLst/>
            </a:prstGeom>
            <a:solidFill>
              <a:srgbClr val="FFFFFF"/>
            </a:solidFill>
            <a:ln w="9525">
              <a:solidFill>
                <a:srgbClr val="000000"/>
              </a:solidFill>
              <a:miter lim="800000"/>
              <a:headEnd/>
              <a:tailEnd/>
            </a:ln>
          </p:spPr>
          <p:txBody>
            <a:bodyPr/>
            <a:lstStyle/>
            <a:p>
              <a:pPr algn="ctr" eaLnBrk="1" hangingPunct="1"/>
              <a:r>
                <a:rPr lang="en-US" sz="1200"/>
                <a:t>Thought,</a:t>
              </a:r>
            </a:p>
            <a:p>
              <a:pPr algn="ctr" eaLnBrk="1" hangingPunct="1"/>
              <a:r>
                <a:rPr lang="en-US" sz="1200"/>
                <a:t>Decision making</a:t>
              </a:r>
              <a:endParaRPr lang="en-GB" sz="2400">
                <a:latin typeface="Times New Roman" pitchFamily="18" charset="0"/>
              </a:endParaRPr>
            </a:p>
          </p:txBody>
        </p:sp>
        <p:sp>
          <p:nvSpPr>
            <p:cNvPr id="16" name="Text Box 15"/>
            <p:cNvSpPr txBox="1">
              <a:spLocks noChangeArrowheads="1"/>
            </p:cNvSpPr>
            <p:nvPr/>
          </p:nvSpPr>
          <p:spPr bwMode="auto">
            <a:xfrm>
              <a:off x="7956550" y="2582863"/>
              <a:ext cx="914400" cy="731837"/>
            </a:xfrm>
            <a:prstGeom prst="rect">
              <a:avLst/>
            </a:prstGeom>
            <a:solidFill>
              <a:srgbClr val="FFFFFF"/>
            </a:solidFill>
            <a:ln w="9525">
              <a:solidFill>
                <a:srgbClr val="000000"/>
              </a:solidFill>
              <a:miter lim="800000"/>
              <a:headEnd/>
              <a:tailEnd/>
            </a:ln>
          </p:spPr>
          <p:txBody>
            <a:bodyPr/>
            <a:lstStyle/>
            <a:p>
              <a:pPr algn="ctr" eaLnBrk="1" hangingPunct="1"/>
              <a:r>
                <a:rPr lang="en-US" sz="1200" dirty="0"/>
                <a:t>Response execution</a:t>
              </a:r>
              <a:endParaRPr lang="en-GB" sz="2400" dirty="0">
                <a:latin typeface="Times New Roman" pitchFamily="18" charset="0"/>
              </a:endParaRPr>
            </a:p>
          </p:txBody>
        </p:sp>
        <p:sp>
          <p:nvSpPr>
            <p:cNvPr id="17" name="Text Box 16"/>
            <p:cNvSpPr txBox="1">
              <a:spLocks noChangeArrowheads="1"/>
            </p:cNvSpPr>
            <p:nvPr/>
          </p:nvSpPr>
          <p:spPr bwMode="auto">
            <a:xfrm>
              <a:off x="3100388" y="1851025"/>
              <a:ext cx="914400" cy="731838"/>
            </a:xfrm>
            <a:prstGeom prst="rect">
              <a:avLst/>
            </a:prstGeom>
            <a:solidFill>
              <a:srgbClr val="FFFFFF"/>
            </a:solidFill>
            <a:ln w="9525">
              <a:noFill/>
              <a:miter lim="800000"/>
              <a:headEnd/>
              <a:tailEnd/>
            </a:ln>
          </p:spPr>
          <p:txBody>
            <a:bodyPr/>
            <a:lstStyle/>
            <a:p>
              <a:pPr algn="ctr" eaLnBrk="1" hangingPunct="1"/>
              <a:r>
                <a:rPr lang="en-US" sz="1200"/>
                <a:t>Short-term sensory store</a:t>
              </a:r>
              <a:endParaRPr lang="en-GB" sz="2400">
                <a:latin typeface="Times New Roman" pitchFamily="18" charset="0"/>
              </a:endParaRPr>
            </a:p>
          </p:txBody>
        </p:sp>
        <p:sp>
          <p:nvSpPr>
            <p:cNvPr id="18" name="Text Box 17"/>
            <p:cNvSpPr txBox="1">
              <a:spLocks noChangeArrowheads="1"/>
            </p:cNvSpPr>
            <p:nvPr/>
          </p:nvSpPr>
          <p:spPr bwMode="auto">
            <a:xfrm>
              <a:off x="3192463" y="2490788"/>
              <a:ext cx="639762" cy="1096962"/>
            </a:xfrm>
            <a:prstGeom prst="rect">
              <a:avLst/>
            </a:prstGeom>
            <a:solidFill>
              <a:srgbClr val="FFFFFF"/>
            </a:solidFill>
            <a:ln w="9525">
              <a:solidFill>
                <a:srgbClr val="000000"/>
              </a:solidFill>
              <a:miter lim="800000"/>
              <a:headEnd/>
              <a:tailEnd/>
            </a:ln>
          </p:spPr>
          <p:txBody>
            <a:bodyPr/>
            <a:lstStyle/>
            <a:p>
              <a:pPr eaLnBrk="1" hangingPunct="1"/>
              <a:endParaRPr lang="en-GB" sz="2400">
                <a:latin typeface="Times New Roman" pitchFamily="18" charset="0"/>
              </a:endParaRPr>
            </a:p>
          </p:txBody>
        </p:sp>
        <p:sp>
          <p:nvSpPr>
            <p:cNvPr id="19" name="Text Box 18"/>
            <p:cNvSpPr txBox="1">
              <a:spLocks noChangeArrowheads="1"/>
            </p:cNvSpPr>
            <p:nvPr/>
          </p:nvSpPr>
          <p:spPr bwMode="auto">
            <a:xfrm>
              <a:off x="5348288" y="1485900"/>
              <a:ext cx="1096962" cy="457200"/>
            </a:xfrm>
            <a:prstGeom prst="rect">
              <a:avLst/>
            </a:prstGeom>
            <a:solidFill>
              <a:srgbClr val="FFFFFF"/>
            </a:solidFill>
            <a:ln w="9525">
              <a:noFill/>
              <a:miter lim="800000"/>
              <a:headEnd/>
              <a:tailEnd/>
            </a:ln>
          </p:spPr>
          <p:txBody>
            <a:bodyPr/>
            <a:lstStyle/>
            <a:p>
              <a:pPr algn="ctr" eaLnBrk="1" hangingPunct="1"/>
              <a:r>
                <a:rPr lang="en-US" sz="1200" dirty="0"/>
                <a:t>Attention resources</a:t>
              </a:r>
              <a:endParaRPr lang="en-GB" sz="2400" dirty="0">
                <a:latin typeface="Times New Roman" pitchFamily="18" charset="0"/>
              </a:endParaRPr>
            </a:p>
          </p:txBody>
        </p:sp>
        <p:sp>
          <p:nvSpPr>
            <p:cNvPr id="20" name="Line 19"/>
            <p:cNvSpPr>
              <a:spLocks noChangeShapeType="1"/>
            </p:cNvSpPr>
            <p:nvPr/>
          </p:nvSpPr>
          <p:spPr bwMode="auto">
            <a:xfrm>
              <a:off x="5724525" y="1393825"/>
              <a:ext cx="457200" cy="0"/>
            </a:xfrm>
            <a:prstGeom prst="line">
              <a:avLst/>
            </a:prstGeom>
            <a:noFill/>
            <a:ln w="9525">
              <a:solidFill>
                <a:srgbClr val="000000"/>
              </a:solidFill>
              <a:round/>
              <a:headEnd/>
              <a:tailEnd/>
            </a:ln>
          </p:spPr>
          <p:txBody>
            <a:bodyPr/>
            <a:lstStyle/>
            <a:p>
              <a:endParaRPr lang="en-GB"/>
            </a:p>
          </p:txBody>
        </p:sp>
        <p:sp>
          <p:nvSpPr>
            <p:cNvPr id="22" name="Line 20"/>
            <p:cNvSpPr>
              <a:spLocks noChangeShapeType="1"/>
            </p:cNvSpPr>
            <p:nvPr/>
          </p:nvSpPr>
          <p:spPr bwMode="auto">
            <a:xfrm flipH="1">
              <a:off x="5440363" y="1393825"/>
              <a:ext cx="274637" cy="92075"/>
            </a:xfrm>
            <a:prstGeom prst="line">
              <a:avLst/>
            </a:prstGeom>
            <a:noFill/>
            <a:ln w="9525">
              <a:solidFill>
                <a:srgbClr val="000000"/>
              </a:solidFill>
              <a:round/>
              <a:headEnd/>
              <a:tailEnd/>
            </a:ln>
          </p:spPr>
          <p:txBody>
            <a:bodyPr/>
            <a:lstStyle/>
            <a:p>
              <a:endParaRPr lang="en-GB"/>
            </a:p>
          </p:txBody>
        </p:sp>
        <p:sp>
          <p:nvSpPr>
            <p:cNvPr id="23" name="Line 21"/>
            <p:cNvSpPr>
              <a:spLocks noChangeShapeType="1"/>
            </p:cNvSpPr>
            <p:nvPr/>
          </p:nvSpPr>
          <p:spPr bwMode="auto">
            <a:xfrm>
              <a:off x="6172200" y="1393825"/>
              <a:ext cx="273050" cy="92075"/>
            </a:xfrm>
            <a:prstGeom prst="line">
              <a:avLst/>
            </a:prstGeom>
            <a:noFill/>
            <a:ln w="9525">
              <a:solidFill>
                <a:srgbClr val="000000"/>
              </a:solidFill>
              <a:round/>
              <a:headEnd/>
              <a:tailEnd/>
            </a:ln>
          </p:spPr>
          <p:txBody>
            <a:bodyPr/>
            <a:lstStyle/>
            <a:p>
              <a:endParaRPr lang="en-GB"/>
            </a:p>
          </p:txBody>
        </p:sp>
        <p:sp>
          <p:nvSpPr>
            <p:cNvPr id="24" name="Line 22"/>
            <p:cNvSpPr>
              <a:spLocks noChangeShapeType="1"/>
            </p:cNvSpPr>
            <p:nvPr/>
          </p:nvSpPr>
          <p:spPr bwMode="auto">
            <a:xfrm flipH="1">
              <a:off x="5348288" y="1485900"/>
              <a:ext cx="92075" cy="306388"/>
            </a:xfrm>
            <a:prstGeom prst="line">
              <a:avLst/>
            </a:prstGeom>
            <a:noFill/>
            <a:ln w="9525">
              <a:solidFill>
                <a:srgbClr val="000000"/>
              </a:solidFill>
              <a:round/>
              <a:headEnd/>
              <a:tailEnd/>
            </a:ln>
          </p:spPr>
          <p:txBody>
            <a:bodyPr/>
            <a:lstStyle/>
            <a:p>
              <a:endParaRPr lang="en-GB"/>
            </a:p>
          </p:txBody>
        </p:sp>
        <p:sp>
          <p:nvSpPr>
            <p:cNvPr id="25" name="Line 23"/>
            <p:cNvSpPr>
              <a:spLocks noChangeShapeType="1"/>
            </p:cNvSpPr>
            <p:nvPr/>
          </p:nvSpPr>
          <p:spPr bwMode="auto">
            <a:xfrm>
              <a:off x="6445250" y="1485900"/>
              <a:ext cx="80963" cy="306388"/>
            </a:xfrm>
            <a:prstGeom prst="line">
              <a:avLst/>
            </a:prstGeom>
            <a:noFill/>
            <a:ln w="9525">
              <a:solidFill>
                <a:srgbClr val="000000"/>
              </a:solidFill>
              <a:round/>
              <a:headEnd/>
              <a:tailEnd/>
            </a:ln>
          </p:spPr>
          <p:txBody>
            <a:bodyPr/>
            <a:lstStyle/>
            <a:p>
              <a:endParaRPr lang="en-GB"/>
            </a:p>
          </p:txBody>
        </p:sp>
        <p:sp>
          <p:nvSpPr>
            <p:cNvPr id="27" name="Line 25"/>
            <p:cNvSpPr>
              <a:spLocks noChangeShapeType="1"/>
            </p:cNvSpPr>
            <p:nvPr/>
          </p:nvSpPr>
          <p:spPr bwMode="auto">
            <a:xfrm>
              <a:off x="6588125" y="1790700"/>
              <a:ext cx="0" cy="198438"/>
            </a:xfrm>
            <a:prstGeom prst="line">
              <a:avLst/>
            </a:prstGeom>
            <a:noFill/>
            <a:ln w="9525">
              <a:solidFill>
                <a:srgbClr val="000000"/>
              </a:solidFill>
              <a:round/>
              <a:headEnd/>
              <a:tailEnd/>
            </a:ln>
          </p:spPr>
          <p:txBody>
            <a:bodyPr/>
            <a:lstStyle/>
            <a:p>
              <a:endParaRPr lang="en-GB"/>
            </a:p>
          </p:txBody>
        </p:sp>
        <p:sp>
          <p:nvSpPr>
            <p:cNvPr id="28" name="Line 26"/>
            <p:cNvSpPr>
              <a:spLocks noChangeShapeType="1"/>
            </p:cNvSpPr>
            <p:nvPr/>
          </p:nvSpPr>
          <p:spPr bwMode="auto">
            <a:xfrm>
              <a:off x="5402263" y="1819275"/>
              <a:ext cx="0" cy="180975"/>
            </a:xfrm>
            <a:prstGeom prst="line">
              <a:avLst/>
            </a:prstGeom>
            <a:noFill/>
            <a:ln w="9525">
              <a:solidFill>
                <a:srgbClr val="000000"/>
              </a:solidFill>
              <a:round/>
              <a:headEnd/>
              <a:tailEnd/>
            </a:ln>
          </p:spPr>
          <p:txBody>
            <a:bodyPr/>
            <a:lstStyle/>
            <a:p>
              <a:endParaRPr lang="en-GB"/>
            </a:p>
          </p:txBody>
        </p:sp>
        <p:sp>
          <p:nvSpPr>
            <p:cNvPr id="29" name="Line 27"/>
            <p:cNvSpPr>
              <a:spLocks noChangeShapeType="1"/>
            </p:cNvSpPr>
            <p:nvPr/>
          </p:nvSpPr>
          <p:spPr bwMode="auto">
            <a:xfrm flipH="1">
              <a:off x="4611688" y="2000250"/>
              <a:ext cx="811212" cy="0"/>
            </a:xfrm>
            <a:prstGeom prst="line">
              <a:avLst/>
            </a:prstGeom>
            <a:noFill/>
            <a:ln w="9525">
              <a:solidFill>
                <a:srgbClr val="000000"/>
              </a:solidFill>
              <a:round/>
              <a:headEnd/>
              <a:tailEnd/>
            </a:ln>
          </p:spPr>
          <p:txBody>
            <a:bodyPr/>
            <a:lstStyle/>
            <a:p>
              <a:endParaRPr lang="en-GB"/>
            </a:p>
          </p:txBody>
        </p:sp>
        <p:sp>
          <p:nvSpPr>
            <p:cNvPr id="30" name="Line 28"/>
            <p:cNvSpPr>
              <a:spLocks noChangeShapeType="1"/>
            </p:cNvSpPr>
            <p:nvPr/>
          </p:nvSpPr>
          <p:spPr bwMode="auto">
            <a:xfrm>
              <a:off x="6596063" y="2000250"/>
              <a:ext cx="541337" cy="0"/>
            </a:xfrm>
            <a:prstGeom prst="line">
              <a:avLst/>
            </a:prstGeom>
            <a:noFill/>
            <a:ln w="9525">
              <a:solidFill>
                <a:srgbClr val="000000"/>
              </a:solidFill>
              <a:round/>
              <a:headEnd/>
              <a:tailEnd/>
            </a:ln>
          </p:spPr>
          <p:txBody>
            <a:bodyPr/>
            <a:lstStyle/>
            <a:p>
              <a:endParaRPr lang="en-GB"/>
            </a:p>
          </p:txBody>
        </p:sp>
        <p:sp>
          <p:nvSpPr>
            <p:cNvPr id="31" name="Line 29"/>
            <p:cNvSpPr>
              <a:spLocks noChangeShapeType="1"/>
            </p:cNvSpPr>
            <p:nvPr/>
          </p:nvSpPr>
          <p:spPr bwMode="auto">
            <a:xfrm>
              <a:off x="4611688" y="2000250"/>
              <a:ext cx="0" cy="360363"/>
            </a:xfrm>
            <a:prstGeom prst="line">
              <a:avLst/>
            </a:prstGeom>
            <a:noFill/>
            <a:ln w="9525">
              <a:solidFill>
                <a:srgbClr val="000000"/>
              </a:solidFill>
              <a:round/>
              <a:headEnd/>
              <a:tailEnd/>
            </a:ln>
          </p:spPr>
          <p:txBody>
            <a:bodyPr/>
            <a:lstStyle/>
            <a:p>
              <a:endParaRPr lang="en-GB"/>
            </a:p>
          </p:txBody>
        </p:sp>
        <p:sp>
          <p:nvSpPr>
            <p:cNvPr id="32" name="Line 30"/>
            <p:cNvSpPr>
              <a:spLocks noChangeShapeType="1"/>
            </p:cNvSpPr>
            <p:nvPr/>
          </p:nvSpPr>
          <p:spPr bwMode="auto">
            <a:xfrm flipV="1">
              <a:off x="4702175" y="2089150"/>
              <a:ext cx="0" cy="271463"/>
            </a:xfrm>
            <a:prstGeom prst="line">
              <a:avLst/>
            </a:prstGeom>
            <a:noFill/>
            <a:ln w="9525">
              <a:solidFill>
                <a:srgbClr val="000000"/>
              </a:solidFill>
              <a:round/>
              <a:headEnd/>
              <a:tailEnd/>
            </a:ln>
          </p:spPr>
          <p:txBody>
            <a:bodyPr/>
            <a:lstStyle/>
            <a:p>
              <a:endParaRPr lang="en-GB"/>
            </a:p>
          </p:txBody>
        </p:sp>
        <p:sp>
          <p:nvSpPr>
            <p:cNvPr id="33" name="Line 31"/>
            <p:cNvSpPr>
              <a:spLocks noChangeShapeType="1"/>
            </p:cNvSpPr>
            <p:nvPr/>
          </p:nvSpPr>
          <p:spPr bwMode="auto">
            <a:xfrm>
              <a:off x="4702175" y="2089150"/>
              <a:ext cx="720725" cy="0"/>
            </a:xfrm>
            <a:prstGeom prst="line">
              <a:avLst/>
            </a:prstGeom>
            <a:noFill/>
            <a:ln w="9525">
              <a:solidFill>
                <a:srgbClr val="000000"/>
              </a:solidFill>
              <a:round/>
              <a:headEnd/>
              <a:tailEnd/>
            </a:ln>
          </p:spPr>
          <p:txBody>
            <a:bodyPr/>
            <a:lstStyle/>
            <a:p>
              <a:endParaRPr lang="en-GB"/>
            </a:p>
          </p:txBody>
        </p:sp>
        <p:sp>
          <p:nvSpPr>
            <p:cNvPr id="34" name="Line 32"/>
            <p:cNvSpPr>
              <a:spLocks noChangeShapeType="1"/>
            </p:cNvSpPr>
            <p:nvPr/>
          </p:nvSpPr>
          <p:spPr bwMode="auto">
            <a:xfrm flipH="1">
              <a:off x="4432300" y="2360613"/>
              <a:ext cx="179388" cy="0"/>
            </a:xfrm>
            <a:prstGeom prst="line">
              <a:avLst/>
            </a:prstGeom>
            <a:noFill/>
            <a:ln w="9525">
              <a:solidFill>
                <a:srgbClr val="000000"/>
              </a:solidFill>
              <a:round/>
              <a:headEnd/>
              <a:tailEnd/>
            </a:ln>
          </p:spPr>
          <p:txBody>
            <a:bodyPr/>
            <a:lstStyle/>
            <a:p>
              <a:endParaRPr lang="en-GB"/>
            </a:p>
          </p:txBody>
        </p:sp>
        <p:sp>
          <p:nvSpPr>
            <p:cNvPr id="35" name="Line 33"/>
            <p:cNvSpPr>
              <a:spLocks noChangeShapeType="1"/>
            </p:cNvSpPr>
            <p:nvPr/>
          </p:nvSpPr>
          <p:spPr bwMode="auto">
            <a:xfrm>
              <a:off x="4432300" y="2360613"/>
              <a:ext cx="179388" cy="179387"/>
            </a:xfrm>
            <a:prstGeom prst="line">
              <a:avLst/>
            </a:prstGeom>
            <a:noFill/>
            <a:ln w="9525">
              <a:solidFill>
                <a:srgbClr val="000000"/>
              </a:solidFill>
              <a:round/>
              <a:headEnd/>
              <a:tailEnd/>
            </a:ln>
          </p:spPr>
          <p:txBody>
            <a:bodyPr/>
            <a:lstStyle/>
            <a:p>
              <a:endParaRPr lang="en-GB"/>
            </a:p>
          </p:txBody>
        </p:sp>
        <p:sp>
          <p:nvSpPr>
            <p:cNvPr id="36" name="Line 34"/>
            <p:cNvSpPr>
              <a:spLocks noChangeShapeType="1"/>
            </p:cNvSpPr>
            <p:nvPr/>
          </p:nvSpPr>
          <p:spPr bwMode="auto">
            <a:xfrm flipV="1">
              <a:off x="4611688" y="2360613"/>
              <a:ext cx="180975" cy="179387"/>
            </a:xfrm>
            <a:prstGeom prst="line">
              <a:avLst/>
            </a:prstGeom>
            <a:noFill/>
            <a:ln w="9525">
              <a:solidFill>
                <a:srgbClr val="000000"/>
              </a:solidFill>
              <a:round/>
              <a:headEnd/>
              <a:tailEnd/>
            </a:ln>
          </p:spPr>
          <p:txBody>
            <a:bodyPr/>
            <a:lstStyle/>
            <a:p>
              <a:endParaRPr lang="en-GB"/>
            </a:p>
          </p:txBody>
        </p:sp>
        <p:sp>
          <p:nvSpPr>
            <p:cNvPr id="37" name="Line 35"/>
            <p:cNvSpPr>
              <a:spLocks noChangeShapeType="1"/>
            </p:cNvSpPr>
            <p:nvPr/>
          </p:nvSpPr>
          <p:spPr bwMode="auto">
            <a:xfrm flipH="1">
              <a:off x="4702175" y="2360613"/>
              <a:ext cx="90488" cy="0"/>
            </a:xfrm>
            <a:prstGeom prst="line">
              <a:avLst/>
            </a:prstGeom>
            <a:noFill/>
            <a:ln w="9525">
              <a:solidFill>
                <a:srgbClr val="000000"/>
              </a:solidFill>
              <a:round/>
              <a:headEnd/>
              <a:tailEnd/>
            </a:ln>
          </p:spPr>
          <p:txBody>
            <a:bodyPr/>
            <a:lstStyle/>
            <a:p>
              <a:endParaRPr lang="en-GB"/>
            </a:p>
          </p:txBody>
        </p:sp>
        <p:sp>
          <p:nvSpPr>
            <p:cNvPr id="38" name="Line 36"/>
            <p:cNvSpPr>
              <a:spLocks noChangeShapeType="1"/>
            </p:cNvSpPr>
            <p:nvPr/>
          </p:nvSpPr>
          <p:spPr bwMode="auto">
            <a:xfrm flipH="1">
              <a:off x="5199063" y="2089150"/>
              <a:ext cx="223837" cy="450850"/>
            </a:xfrm>
            <a:prstGeom prst="line">
              <a:avLst/>
            </a:prstGeom>
            <a:noFill/>
            <a:ln w="9525">
              <a:solidFill>
                <a:srgbClr val="000000"/>
              </a:solidFill>
              <a:round/>
              <a:headEnd/>
              <a:tailEnd/>
            </a:ln>
          </p:spPr>
          <p:txBody>
            <a:bodyPr/>
            <a:lstStyle/>
            <a:p>
              <a:endParaRPr lang="en-GB"/>
            </a:p>
          </p:txBody>
        </p:sp>
        <p:sp>
          <p:nvSpPr>
            <p:cNvPr id="39" name="Line 37"/>
            <p:cNvSpPr>
              <a:spLocks noChangeShapeType="1"/>
            </p:cNvSpPr>
            <p:nvPr/>
          </p:nvSpPr>
          <p:spPr bwMode="auto">
            <a:xfrm>
              <a:off x="5200650" y="2540000"/>
              <a:ext cx="0" cy="1082675"/>
            </a:xfrm>
            <a:prstGeom prst="line">
              <a:avLst/>
            </a:prstGeom>
            <a:noFill/>
            <a:ln w="9525">
              <a:solidFill>
                <a:srgbClr val="000000"/>
              </a:solidFill>
              <a:round/>
              <a:headEnd/>
              <a:tailEnd/>
            </a:ln>
          </p:spPr>
          <p:txBody>
            <a:bodyPr/>
            <a:lstStyle/>
            <a:p>
              <a:endParaRPr lang="en-GB"/>
            </a:p>
          </p:txBody>
        </p:sp>
        <p:sp>
          <p:nvSpPr>
            <p:cNvPr id="40" name="Line 38"/>
            <p:cNvSpPr>
              <a:spLocks noChangeShapeType="1"/>
            </p:cNvSpPr>
            <p:nvPr/>
          </p:nvSpPr>
          <p:spPr bwMode="auto">
            <a:xfrm>
              <a:off x="5203825" y="3608388"/>
              <a:ext cx="528638" cy="0"/>
            </a:xfrm>
            <a:prstGeom prst="line">
              <a:avLst/>
            </a:prstGeom>
            <a:noFill/>
            <a:ln w="9525">
              <a:solidFill>
                <a:srgbClr val="000000"/>
              </a:solidFill>
              <a:round/>
              <a:headEnd/>
              <a:tailEnd/>
            </a:ln>
          </p:spPr>
          <p:txBody>
            <a:bodyPr/>
            <a:lstStyle/>
            <a:p>
              <a:endParaRPr lang="en-GB"/>
            </a:p>
          </p:txBody>
        </p:sp>
        <p:sp>
          <p:nvSpPr>
            <p:cNvPr id="41" name="Line 39"/>
            <p:cNvSpPr>
              <a:spLocks noChangeShapeType="1"/>
            </p:cNvSpPr>
            <p:nvPr/>
          </p:nvSpPr>
          <p:spPr bwMode="auto">
            <a:xfrm>
              <a:off x="5732463" y="3608388"/>
              <a:ext cx="0" cy="704850"/>
            </a:xfrm>
            <a:prstGeom prst="line">
              <a:avLst/>
            </a:prstGeom>
            <a:noFill/>
            <a:ln w="9525">
              <a:solidFill>
                <a:srgbClr val="000000"/>
              </a:solidFill>
              <a:round/>
              <a:headEnd/>
              <a:tailEnd/>
            </a:ln>
          </p:spPr>
          <p:txBody>
            <a:bodyPr/>
            <a:lstStyle/>
            <a:p>
              <a:endParaRPr lang="en-GB"/>
            </a:p>
          </p:txBody>
        </p:sp>
        <p:sp>
          <p:nvSpPr>
            <p:cNvPr id="42" name="Line 40"/>
            <p:cNvSpPr>
              <a:spLocks noChangeShapeType="1"/>
            </p:cNvSpPr>
            <p:nvPr/>
          </p:nvSpPr>
          <p:spPr bwMode="auto">
            <a:xfrm flipH="1">
              <a:off x="5667375" y="4313238"/>
              <a:ext cx="65088" cy="0"/>
            </a:xfrm>
            <a:prstGeom prst="line">
              <a:avLst/>
            </a:prstGeom>
            <a:noFill/>
            <a:ln w="9525">
              <a:solidFill>
                <a:srgbClr val="000000"/>
              </a:solidFill>
              <a:round/>
              <a:headEnd/>
              <a:tailEnd/>
            </a:ln>
          </p:spPr>
          <p:txBody>
            <a:bodyPr/>
            <a:lstStyle/>
            <a:p>
              <a:endParaRPr lang="en-GB"/>
            </a:p>
          </p:txBody>
        </p:sp>
        <p:sp>
          <p:nvSpPr>
            <p:cNvPr id="43" name="Line 41"/>
            <p:cNvSpPr>
              <a:spLocks noChangeShapeType="1"/>
            </p:cNvSpPr>
            <p:nvPr/>
          </p:nvSpPr>
          <p:spPr bwMode="auto">
            <a:xfrm>
              <a:off x="5667375" y="4313238"/>
              <a:ext cx="87313" cy="109537"/>
            </a:xfrm>
            <a:prstGeom prst="line">
              <a:avLst/>
            </a:prstGeom>
            <a:noFill/>
            <a:ln w="9525">
              <a:solidFill>
                <a:srgbClr val="000000"/>
              </a:solidFill>
              <a:round/>
              <a:headEnd/>
              <a:tailEnd/>
            </a:ln>
          </p:spPr>
          <p:txBody>
            <a:bodyPr/>
            <a:lstStyle/>
            <a:p>
              <a:endParaRPr lang="en-GB"/>
            </a:p>
          </p:txBody>
        </p:sp>
        <p:sp>
          <p:nvSpPr>
            <p:cNvPr id="44" name="Line 42"/>
            <p:cNvSpPr>
              <a:spLocks noChangeShapeType="1"/>
            </p:cNvSpPr>
            <p:nvPr/>
          </p:nvSpPr>
          <p:spPr bwMode="auto">
            <a:xfrm flipV="1">
              <a:off x="5754688" y="4313238"/>
              <a:ext cx="109537" cy="109537"/>
            </a:xfrm>
            <a:prstGeom prst="line">
              <a:avLst/>
            </a:prstGeom>
            <a:noFill/>
            <a:ln w="9525">
              <a:solidFill>
                <a:srgbClr val="000000"/>
              </a:solidFill>
              <a:round/>
              <a:headEnd/>
              <a:tailEnd/>
            </a:ln>
          </p:spPr>
          <p:txBody>
            <a:bodyPr/>
            <a:lstStyle/>
            <a:p>
              <a:endParaRPr lang="en-GB"/>
            </a:p>
          </p:txBody>
        </p:sp>
        <p:sp>
          <p:nvSpPr>
            <p:cNvPr id="45" name="Line 43"/>
            <p:cNvSpPr>
              <a:spLocks noChangeShapeType="1"/>
            </p:cNvSpPr>
            <p:nvPr/>
          </p:nvSpPr>
          <p:spPr bwMode="auto">
            <a:xfrm flipH="1">
              <a:off x="5799138" y="4313238"/>
              <a:ext cx="65087" cy="0"/>
            </a:xfrm>
            <a:prstGeom prst="line">
              <a:avLst/>
            </a:prstGeom>
            <a:noFill/>
            <a:ln w="9525">
              <a:solidFill>
                <a:srgbClr val="000000"/>
              </a:solidFill>
              <a:round/>
              <a:headEnd/>
              <a:tailEnd/>
            </a:ln>
          </p:spPr>
          <p:txBody>
            <a:bodyPr/>
            <a:lstStyle/>
            <a:p>
              <a:endParaRPr lang="en-GB"/>
            </a:p>
          </p:txBody>
        </p:sp>
        <p:sp>
          <p:nvSpPr>
            <p:cNvPr id="46" name="Line 44"/>
            <p:cNvSpPr>
              <a:spLocks noChangeShapeType="1"/>
            </p:cNvSpPr>
            <p:nvPr/>
          </p:nvSpPr>
          <p:spPr bwMode="auto">
            <a:xfrm flipV="1">
              <a:off x="5799138" y="3519488"/>
              <a:ext cx="0" cy="793750"/>
            </a:xfrm>
            <a:prstGeom prst="line">
              <a:avLst/>
            </a:prstGeom>
            <a:noFill/>
            <a:ln w="9525">
              <a:solidFill>
                <a:srgbClr val="000000"/>
              </a:solidFill>
              <a:round/>
              <a:headEnd/>
              <a:tailEnd/>
            </a:ln>
          </p:spPr>
          <p:txBody>
            <a:bodyPr/>
            <a:lstStyle/>
            <a:p>
              <a:endParaRPr lang="en-GB"/>
            </a:p>
          </p:txBody>
        </p:sp>
        <p:sp>
          <p:nvSpPr>
            <p:cNvPr id="47" name="Line 45"/>
            <p:cNvSpPr>
              <a:spLocks noChangeShapeType="1"/>
            </p:cNvSpPr>
            <p:nvPr/>
          </p:nvSpPr>
          <p:spPr bwMode="auto">
            <a:xfrm flipH="1">
              <a:off x="5292725" y="3519488"/>
              <a:ext cx="506413" cy="0"/>
            </a:xfrm>
            <a:prstGeom prst="line">
              <a:avLst/>
            </a:prstGeom>
            <a:noFill/>
            <a:ln w="9525">
              <a:solidFill>
                <a:srgbClr val="000000"/>
              </a:solidFill>
              <a:round/>
              <a:headEnd/>
              <a:tailEnd/>
            </a:ln>
          </p:spPr>
          <p:txBody>
            <a:bodyPr/>
            <a:lstStyle/>
            <a:p>
              <a:endParaRPr lang="en-GB"/>
            </a:p>
          </p:txBody>
        </p:sp>
        <p:sp>
          <p:nvSpPr>
            <p:cNvPr id="48" name="Line 46"/>
            <p:cNvSpPr>
              <a:spLocks noChangeShapeType="1"/>
            </p:cNvSpPr>
            <p:nvPr/>
          </p:nvSpPr>
          <p:spPr bwMode="auto">
            <a:xfrm flipV="1">
              <a:off x="5292725" y="2528888"/>
              <a:ext cx="0" cy="990600"/>
            </a:xfrm>
            <a:prstGeom prst="line">
              <a:avLst/>
            </a:prstGeom>
            <a:noFill/>
            <a:ln w="9525">
              <a:solidFill>
                <a:srgbClr val="000000"/>
              </a:solidFill>
              <a:round/>
              <a:headEnd/>
              <a:tailEnd/>
            </a:ln>
          </p:spPr>
          <p:txBody>
            <a:bodyPr/>
            <a:lstStyle/>
            <a:p>
              <a:endParaRPr lang="en-GB"/>
            </a:p>
          </p:txBody>
        </p:sp>
        <p:sp>
          <p:nvSpPr>
            <p:cNvPr id="49" name="Line 47"/>
            <p:cNvSpPr>
              <a:spLocks noChangeShapeType="1"/>
            </p:cNvSpPr>
            <p:nvPr/>
          </p:nvSpPr>
          <p:spPr bwMode="auto">
            <a:xfrm flipV="1">
              <a:off x="5292725" y="2087563"/>
              <a:ext cx="196850" cy="419100"/>
            </a:xfrm>
            <a:prstGeom prst="line">
              <a:avLst/>
            </a:prstGeom>
            <a:noFill/>
            <a:ln w="9525">
              <a:solidFill>
                <a:srgbClr val="000000"/>
              </a:solidFill>
              <a:round/>
              <a:headEnd/>
              <a:tailEnd/>
            </a:ln>
          </p:spPr>
          <p:txBody>
            <a:bodyPr/>
            <a:lstStyle/>
            <a:p>
              <a:endParaRPr lang="en-GB"/>
            </a:p>
          </p:txBody>
        </p:sp>
        <p:sp>
          <p:nvSpPr>
            <p:cNvPr id="50" name="Line 48"/>
            <p:cNvSpPr>
              <a:spLocks noChangeShapeType="1"/>
            </p:cNvSpPr>
            <p:nvPr/>
          </p:nvSpPr>
          <p:spPr bwMode="auto">
            <a:xfrm>
              <a:off x="5489575" y="2087563"/>
              <a:ext cx="298450" cy="111125"/>
            </a:xfrm>
            <a:prstGeom prst="line">
              <a:avLst/>
            </a:prstGeom>
            <a:noFill/>
            <a:ln w="9525">
              <a:solidFill>
                <a:srgbClr val="000000"/>
              </a:solidFill>
              <a:round/>
              <a:headEnd/>
              <a:tailEnd/>
            </a:ln>
          </p:spPr>
          <p:txBody>
            <a:bodyPr/>
            <a:lstStyle/>
            <a:p>
              <a:endParaRPr lang="en-GB"/>
            </a:p>
          </p:txBody>
        </p:sp>
        <p:sp>
          <p:nvSpPr>
            <p:cNvPr id="51" name="Line 49"/>
            <p:cNvSpPr>
              <a:spLocks noChangeShapeType="1"/>
            </p:cNvSpPr>
            <p:nvPr/>
          </p:nvSpPr>
          <p:spPr bwMode="auto">
            <a:xfrm>
              <a:off x="5788025" y="2198688"/>
              <a:ext cx="0" cy="285750"/>
            </a:xfrm>
            <a:prstGeom prst="line">
              <a:avLst/>
            </a:prstGeom>
            <a:noFill/>
            <a:ln w="9525">
              <a:solidFill>
                <a:srgbClr val="000000"/>
              </a:solidFill>
              <a:round/>
              <a:headEnd/>
              <a:tailEnd/>
            </a:ln>
          </p:spPr>
          <p:txBody>
            <a:bodyPr/>
            <a:lstStyle/>
            <a:p>
              <a:endParaRPr lang="en-GB"/>
            </a:p>
          </p:txBody>
        </p:sp>
        <p:sp>
          <p:nvSpPr>
            <p:cNvPr id="52" name="Line 50"/>
            <p:cNvSpPr>
              <a:spLocks noChangeShapeType="1"/>
            </p:cNvSpPr>
            <p:nvPr/>
          </p:nvSpPr>
          <p:spPr bwMode="auto">
            <a:xfrm flipH="1">
              <a:off x="5676900" y="2484438"/>
              <a:ext cx="111125" cy="0"/>
            </a:xfrm>
            <a:prstGeom prst="line">
              <a:avLst/>
            </a:prstGeom>
            <a:noFill/>
            <a:ln w="9525">
              <a:solidFill>
                <a:srgbClr val="000000"/>
              </a:solidFill>
              <a:round/>
              <a:headEnd/>
              <a:tailEnd/>
            </a:ln>
          </p:spPr>
          <p:txBody>
            <a:bodyPr/>
            <a:lstStyle/>
            <a:p>
              <a:endParaRPr lang="en-GB"/>
            </a:p>
          </p:txBody>
        </p:sp>
        <p:sp>
          <p:nvSpPr>
            <p:cNvPr id="53" name="Line 51"/>
            <p:cNvSpPr>
              <a:spLocks noChangeShapeType="1"/>
            </p:cNvSpPr>
            <p:nvPr/>
          </p:nvSpPr>
          <p:spPr bwMode="auto">
            <a:xfrm>
              <a:off x="5676900" y="2484438"/>
              <a:ext cx="122238" cy="100012"/>
            </a:xfrm>
            <a:prstGeom prst="line">
              <a:avLst/>
            </a:prstGeom>
            <a:noFill/>
            <a:ln w="9525">
              <a:solidFill>
                <a:srgbClr val="000000"/>
              </a:solidFill>
              <a:round/>
              <a:headEnd/>
              <a:tailEnd/>
            </a:ln>
          </p:spPr>
          <p:txBody>
            <a:bodyPr/>
            <a:lstStyle/>
            <a:p>
              <a:endParaRPr lang="en-GB"/>
            </a:p>
          </p:txBody>
        </p:sp>
        <p:sp>
          <p:nvSpPr>
            <p:cNvPr id="54" name="Line 52"/>
            <p:cNvSpPr>
              <a:spLocks noChangeShapeType="1"/>
            </p:cNvSpPr>
            <p:nvPr/>
          </p:nvSpPr>
          <p:spPr bwMode="auto">
            <a:xfrm flipV="1">
              <a:off x="5799138" y="2484438"/>
              <a:ext cx="120650" cy="100012"/>
            </a:xfrm>
            <a:prstGeom prst="line">
              <a:avLst/>
            </a:prstGeom>
            <a:noFill/>
            <a:ln w="9525">
              <a:solidFill>
                <a:srgbClr val="000000"/>
              </a:solidFill>
              <a:round/>
              <a:headEnd/>
              <a:tailEnd/>
            </a:ln>
          </p:spPr>
          <p:txBody>
            <a:bodyPr/>
            <a:lstStyle/>
            <a:p>
              <a:endParaRPr lang="en-GB"/>
            </a:p>
          </p:txBody>
        </p:sp>
        <p:sp>
          <p:nvSpPr>
            <p:cNvPr id="55" name="Line 53"/>
            <p:cNvSpPr>
              <a:spLocks noChangeShapeType="1"/>
            </p:cNvSpPr>
            <p:nvPr/>
          </p:nvSpPr>
          <p:spPr bwMode="auto">
            <a:xfrm flipH="1">
              <a:off x="5864225" y="2484438"/>
              <a:ext cx="55563" cy="0"/>
            </a:xfrm>
            <a:prstGeom prst="line">
              <a:avLst/>
            </a:prstGeom>
            <a:noFill/>
            <a:ln w="9525">
              <a:solidFill>
                <a:srgbClr val="000000"/>
              </a:solidFill>
              <a:round/>
              <a:headEnd/>
              <a:tailEnd/>
            </a:ln>
          </p:spPr>
          <p:txBody>
            <a:bodyPr/>
            <a:lstStyle/>
            <a:p>
              <a:endParaRPr lang="en-GB"/>
            </a:p>
          </p:txBody>
        </p:sp>
        <p:sp>
          <p:nvSpPr>
            <p:cNvPr id="56" name="Line 54"/>
            <p:cNvSpPr>
              <a:spLocks noChangeShapeType="1"/>
            </p:cNvSpPr>
            <p:nvPr/>
          </p:nvSpPr>
          <p:spPr bwMode="auto">
            <a:xfrm flipV="1">
              <a:off x="5864225" y="2232025"/>
              <a:ext cx="0" cy="252413"/>
            </a:xfrm>
            <a:prstGeom prst="line">
              <a:avLst/>
            </a:prstGeom>
            <a:noFill/>
            <a:ln w="9525">
              <a:solidFill>
                <a:srgbClr val="000000"/>
              </a:solidFill>
              <a:round/>
              <a:headEnd/>
              <a:tailEnd/>
            </a:ln>
          </p:spPr>
          <p:txBody>
            <a:bodyPr/>
            <a:lstStyle/>
            <a:p>
              <a:endParaRPr lang="en-GB"/>
            </a:p>
          </p:txBody>
        </p:sp>
        <p:sp>
          <p:nvSpPr>
            <p:cNvPr id="57" name="Line 55"/>
            <p:cNvSpPr>
              <a:spLocks noChangeShapeType="1"/>
            </p:cNvSpPr>
            <p:nvPr/>
          </p:nvSpPr>
          <p:spPr bwMode="auto">
            <a:xfrm flipV="1">
              <a:off x="5864225" y="2098675"/>
              <a:ext cx="704850" cy="133350"/>
            </a:xfrm>
            <a:prstGeom prst="line">
              <a:avLst/>
            </a:prstGeom>
            <a:noFill/>
            <a:ln w="9525">
              <a:solidFill>
                <a:srgbClr val="000000"/>
              </a:solidFill>
              <a:round/>
              <a:headEnd/>
              <a:tailEnd/>
            </a:ln>
          </p:spPr>
          <p:txBody>
            <a:bodyPr/>
            <a:lstStyle/>
            <a:p>
              <a:endParaRPr lang="en-GB"/>
            </a:p>
          </p:txBody>
        </p:sp>
        <p:sp>
          <p:nvSpPr>
            <p:cNvPr id="58" name="Line 56"/>
            <p:cNvSpPr>
              <a:spLocks noChangeShapeType="1"/>
            </p:cNvSpPr>
            <p:nvPr/>
          </p:nvSpPr>
          <p:spPr bwMode="auto">
            <a:xfrm>
              <a:off x="6569075" y="2098675"/>
              <a:ext cx="530225" cy="0"/>
            </a:xfrm>
            <a:prstGeom prst="line">
              <a:avLst/>
            </a:prstGeom>
            <a:noFill/>
            <a:ln w="9525">
              <a:solidFill>
                <a:srgbClr val="000000"/>
              </a:solidFill>
              <a:round/>
              <a:headEnd/>
              <a:tailEnd/>
            </a:ln>
          </p:spPr>
          <p:txBody>
            <a:bodyPr/>
            <a:lstStyle/>
            <a:p>
              <a:endParaRPr lang="en-GB"/>
            </a:p>
          </p:txBody>
        </p:sp>
        <p:sp>
          <p:nvSpPr>
            <p:cNvPr id="59" name="Line 57"/>
            <p:cNvSpPr>
              <a:spLocks noChangeShapeType="1"/>
            </p:cNvSpPr>
            <p:nvPr/>
          </p:nvSpPr>
          <p:spPr bwMode="auto">
            <a:xfrm>
              <a:off x="7099300" y="2098675"/>
              <a:ext cx="0" cy="385763"/>
            </a:xfrm>
            <a:prstGeom prst="line">
              <a:avLst/>
            </a:prstGeom>
            <a:noFill/>
            <a:ln w="9525">
              <a:solidFill>
                <a:srgbClr val="000000"/>
              </a:solidFill>
              <a:round/>
              <a:headEnd/>
              <a:tailEnd/>
            </a:ln>
          </p:spPr>
          <p:txBody>
            <a:bodyPr/>
            <a:lstStyle/>
            <a:p>
              <a:endParaRPr lang="en-GB"/>
            </a:p>
          </p:txBody>
        </p:sp>
        <p:sp>
          <p:nvSpPr>
            <p:cNvPr id="60" name="Line 58"/>
            <p:cNvSpPr>
              <a:spLocks noChangeShapeType="1"/>
            </p:cNvSpPr>
            <p:nvPr/>
          </p:nvSpPr>
          <p:spPr bwMode="auto">
            <a:xfrm flipH="1">
              <a:off x="7021513" y="2484438"/>
              <a:ext cx="77787" cy="0"/>
            </a:xfrm>
            <a:prstGeom prst="line">
              <a:avLst/>
            </a:prstGeom>
            <a:noFill/>
            <a:ln w="9525">
              <a:solidFill>
                <a:srgbClr val="000000"/>
              </a:solidFill>
              <a:round/>
              <a:headEnd/>
              <a:tailEnd/>
            </a:ln>
          </p:spPr>
          <p:txBody>
            <a:bodyPr/>
            <a:lstStyle/>
            <a:p>
              <a:endParaRPr lang="en-GB"/>
            </a:p>
          </p:txBody>
        </p:sp>
        <p:sp>
          <p:nvSpPr>
            <p:cNvPr id="61" name="Line 59"/>
            <p:cNvSpPr>
              <a:spLocks noChangeShapeType="1"/>
            </p:cNvSpPr>
            <p:nvPr/>
          </p:nvSpPr>
          <p:spPr bwMode="auto">
            <a:xfrm>
              <a:off x="7021513" y="2484438"/>
              <a:ext cx="100012" cy="100012"/>
            </a:xfrm>
            <a:prstGeom prst="line">
              <a:avLst/>
            </a:prstGeom>
            <a:noFill/>
            <a:ln w="9525">
              <a:solidFill>
                <a:srgbClr val="000000"/>
              </a:solidFill>
              <a:round/>
              <a:headEnd/>
              <a:tailEnd/>
            </a:ln>
          </p:spPr>
          <p:txBody>
            <a:bodyPr/>
            <a:lstStyle/>
            <a:p>
              <a:endParaRPr lang="en-GB"/>
            </a:p>
          </p:txBody>
        </p:sp>
        <p:sp>
          <p:nvSpPr>
            <p:cNvPr id="62" name="Line 60"/>
            <p:cNvSpPr>
              <a:spLocks noChangeShapeType="1"/>
            </p:cNvSpPr>
            <p:nvPr/>
          </p:nvSpPr>
          <p:spPr bwMode="auto">
            <a:xfrm flipV="1">
              <a:off x="7121525" y="2484438"/>
              <a:ext cx="109538" cy="100012"/>
            </a:xfrm>
            <a:prstGeom prst="line">
              <a:avLst/>
            </a:prstGeom>
            <a:noFill/>
            <a:ln w="9525">
              <a:solidFill>
                <a:srgbClr val="000000"/>
              </a:solidFill>
              <a:round/>
              <a:headEnd/>
              <a:tailEnd/>
            </a:ln>
          </p:spPr>
          <p:txBody>
            <a:bodyPr/>
            <a:lstStyle/>
            <a:p>
              <a:endParaRPr lang="en-GB"/>
            </a:p>
          </p:txBody>
        </p:sp>
        <p:sp>
          <p:nvSpPr>
            <p:cNvPr id="63" name="Line 61"/>
            <p:cNvSpPr>
              <a:spLocks noChangeShapeType="1"/>
            </p:cNvSpPr>
            <p:nvPr/>
          </p:nvSpPr>
          <p:spPr bwMode="auto">
            <a:xfrm flipH="1">
              <a:off x="7164388" y="2484438"/>
              <a:ext cx="66675" cy="0"/>
            </a:xfrm>
            <a:prstGeom prst="line">
              <a:avLst/>
            </a:prstGeom>
            <a:noFill/>
            <a:ln w="9525">
              <a:solidFill>
                <a:srgbClr val="000000"/>
              </a:solidFill>
              <a:round/>
              <a:headEnd/>
              <a:tailEnd/>
            </a:ln>
          </p:spPr>
          <p:txBody>
            <a:bodyPr/>
            <a:lstStyle/>
            <a:p>
              <a:endParaRPr lang="en-GB"/>
            </a:p>
          </p:txBody>
        </p:sp>
        <p:sp>
          <p:nvSpPr>
            <p:cNvPr id="64" name="Line 62"/>
            <p:cNvSpPr>
              <a:spLocks noChangeShapeType="1"/>
            </p:cNvSpPr>
            <p:nvPr/>
          </p:nvSpPr>
          <p:spPr bwMode="auto">
            <a:xfrm flipV="1">
              <a:off x="7164388" y="2000250"/>
              <a:ext cx="0" cy="484188"/>
            </a:xfrm>
            <a:prstGeom prst="line">
              <a:avLst/>
            </a:prstGeom>
            <a:noFill/>
            <a:ln w="9525">
              <a:solidFill>
                <a:srgbClr val="000000"/>
              </a:solidFill>
              <a:round/>
              <a:headEnd/>
              <a:tailEnd/>
            </a:ln>
          </p:spPr>
          <p:txBody>
            <a:bodyPr/>
            <a:lstStyle/>
            <a:p>
              <a:endParaRPr lang="en-GB"/>
            </a:p>
          </p:txBody>
        </p:sp>
        <p:sp>
          <p:nvSpPr>
            <p:cNvPr id="65" name="Line 63"/>
            <p:cNvSpPr>
              <a:spLocks noChangeShapeType="1"/>
            </p:cNvSpPr>
            <p:nvPr/>
          </p:nvSpPr>
          <p:spPr bwMode="auto">
            <a:xfrm flipH="1">
              <a:off x="7054850" y="2000250"/>
              <a:ext cx="109538" cy="0"/>
            </a:xfrm>
            <a:prstGeom prst="line">
              <a:avLst/>
            </a:prstGeom>
            <a:noFill/>
            <a:ln w="9525">
              <a:solidFill>
                <a:srgbClr val="000000"/>
              </a:solidFill>
              <a:round/>
              <a:headEnd/>
              <a:tailEnd/>
            </a:ln>
          </p:spPr>
          <p:txBody>
            <a:bodyPr/>
            <a:lstStyle/>
            <a:p>
              <a:endParaRPr lang="en-GB"/>
            </a:p>
          </p:txBody>
        </p:sp>
        <p:sp>
          <p:nvSpPr>
            <p:cNvPr id="66" name="Line 64"/>
            <p:cNvSpPr>
              <a:spLocks noChangeShapeType="1"/>
            </p:cNvSpPr>
            <p:nvPr/>
          </p:nvSpPr>
          <p:spPr bwMode="auto">
            <a:xfrm>
              <a:off x="6342063" y="2970213"/>
              <a:ext cx="276225" cy="0"/>
            </a:xfrm>
            <a:prstGeom prst="line">
              <a:avLst/>
            </a:prstGeom>
            <a:noFill/>
            <a:ln w="9525">
              <a:solidFill>
                <a:srgbClr val="000000"/>
              </a:solidFill>
              <a:round/>
              <a:headEnd/>
              <a:tailEnd type="triangle" w="med" len="med"/>
            </a:ln>
          </p:spPr>
          <p:txBody>
            <a:bodyPr/>
            <a:lstStyle/>
            <a:p>
              <a:endParaRPr lang="en-GB"/>
            </a:p>
          </p:txBody>
        </p:sp>
        <p:sp>
          <p:nvSpPr>
            <p:cNvPr id="67" name="Line 65"/>
            <p:cNvSpPr>
              <a:spLocks noChangeShapeType="1"/>
            </p:cNvSpPr>
            <p:nvPr/>
          </p:nvSpPr>
          <p:spPr bwMode="auto">
            <a:xfrm>
              <a:off x="8893175" y="2970213"/>
              <a:ext cx="450850" cy="0"/>
            </a:xfrm>
            <a:prstGeom prst="line">
              <a:avLst/>
            </a:prstGeom>
            <a:noFill/>
            <a:ln w="9525">
              <a:solidFill>
                <a:srgbClr val="000000"/>
              </a:solidFill>
              <a:round/>
              <a:headEnd/>
              <a:tailEnd type="triangle" w="med" len="med"/>
            </a:ln>
          </p:spPr>
          <p:txBody>
            <a:bodyPr/>
            <a:lstStyle/>
            <a:p>
              <a:endParaRPr lang="en-GB"/>
            </a:p>
          </p:txBody>
        </p:sp>
        <p:sp>
          <p:nvSpPr>
            <p:cNvPr id="68" name="Line 66"/>
            <p:cNvSpPr>
              <a:spLocks noChangeShapeType="1"/>
            </p:cNvSpPr>
            <p:nvPr/>
          </p:nvSpPr>
          <p:spPr bwMode="auto">
            <a:xfrm>
              <a:off x="5114925" y="2682875"/>
              <a:ext cx="1463675" cy="0"/>
            </a:xfrm>
            <a:prstGeom prst="line">
              <a:avLst/>
            </a:prstGeom>
            <a:noFill/>
            <a:ln w="9525">
              <a:solidFill>
                <a:srgbClr val="000000"/>
              </a:solidFill>
              <a:round/>
              <a:headEnd/>
              <a:tailEnd type="triangle" w="med" len="med"/>
            </a:ln>
          </p:spPr>
          <p:txBody>
            <a:bodyPr/>
            <a:lstStyle/>
            <a:p>
              <a:endParaRPr lang="en-GB"/>
            </a:p>
          </p:txBody>
        </p:sp>
        <p:sp>
          <p:nvSpPr>
            <p:cNvPr id="69" name="Line 67"/>
            <p:cNvSpPr>
              <a:spLocks noChangeShapeType="1"/>
            </p:cNvSpPr>
            <p:nvPr/>
          </p:nvSpPr>
          <p:spPr bwMode="auto">
            <a:xfrm>
              <a:off x="2351088" y="3189288"/>
              <a:ext cx="473075" cy="0"/>
            </a:xfrm>
            <a:prstGeom prst="line">
              <a:avLst/>
            </a:prstGeom>
            <a:noFill/>
            <a:ln w="9525">
              <a:solidFill>
                <a:srgbClr val="000000"/>
              </a:solidFill>
              <a:round/>
              <a:headEnd/>
              <a:tailEnd type="triangle" w="med" len="med"/>
            </a:ln>
          </p:spPr>
          <p:txBody>
            <a:bodyPr/>
            <a:lstStyle/>
            <a:p>
              <a:endParaRPr lang="en-GB"/>
            </a:p>
          </p:txBody>
        </p:sp>
        <p:sp>
          <p:nvSpPr>
            <p:cNvPr id="70" name="Line 68"/>
            <p:cNvSpPr>
              <a:spLocks noChangeShapeType="1"/>
            </p:cNvSpPr>
            <p:nvPr/>
          </p:nvSpPr>
          <p:spPr bwMode="auto">
            <a:xfrm flipV="1">
              <a:off x="2824163" y="2705100"/>
              <a:ext cx="0" cy="363538"/>
            </a:xfrm>
            <a:prstGeom prst="line">
              <a:avLst/>
            </a:prstGeom>
            <a:noFill/>
            <a:ln w="9525">
              <a:solidFill>
                <a:srgbClr val="000000"/>
              </a:solidFill>
              <a:round/>
              <a:headEnd/>
              <a:tailEnd/>
            </a:ln>
          </p:spPr>
          <p:txBody>
            <a:bodyPr/>
            <a:lstStyle/>
            <a:p>
              <a:endParaRPr lang="en-GB"/>
            </a:p>
          </p:txBody>
        </p:sp>
        <p:sp>
          <p:nvSpPr>
            <p:cNvPr id="71" name="Line 69"/>
            <p:cNvSpPr>
              <a:spLocks noChangeShapeType="1"/>
            </p:cNvSpPr>
            <p:nvPr/>
          </p:nvSpPr>
          <p:spPr bwMode="auto">
            <a:xfrm>
              <a:off x="2835275" y="2705100"/>
              <a:ext cx="1003300" cy="0"/>
            </a:xfrm>
            <a:prstGeom prst="line">
              <a:avLst/>
            </a:prstGeom>
            <a:noFill/>
            <a:ln w="9525">
              <a:solidFill>
                <a:srgbClr val="000000"/>
              </a:solidFill>
              <a:round/>
              <a:headEnd/>
              <a:tailEnd type="triangle" w="med" len="med"/>
            </a:ln>
          </p:spPr>
          <p:txBody>
            <a:bodyPr/>
            <a:lstStyle/>
            <a:p>
              <a:endParaRPr lang="en-GB"/>
            </a:p>
          </p:txBody>
        </p:sp>
        <p:sp>
          <p:nvSpPr>
            <p:cNvPr id="72" name="Line 70"/>
            <p:cNvSpPr>
              <a:spLocks noChangeShapeType="1"/>
            </p:cNvSpPr>
            <p:nvPr/>
          </p:nvSpPr>
          <p:spPr bwMode="auto">
            <a:xfrm>
              <a:off x="2824163" y="2859088"/>
              <a:ext cx="1014412" cy="0"/>
            </a:xfrm>
            <a:prstGeom prst="line">
              <a:avLst/>
            </a:prstGeom>
            <a:noFill/>
            <a:ln w="9525">
              <a:solidFill>
                <a:srgbClr val="000000"/>
              </a:solidFill>
              <a:round/>
              <a:headEnd/>
              <a:tailEnd type="triangle" w="med" len="med"/>
            </a:ln>
          </p:spPr>
          <p:txBody>
            <a:bodyPr/>
            <a:lstStyle/>
            <a:p>
              <a:endParaRPr lang="en-GB"/>
            </a:p>
          </p:txBody>
        </p:sp>
        <p:sp>
          <p:nvSpPr>
            <p:cNvPr id="73" name="Line 71"/>
            <p:cNvSpPr>
              <a:spLocks noChangeShapeType="1"/>
            </p:cNvSpPr>
            <p:nvPr/>
          </p:nvSpPr>
          <p:spPr bwMode="auto">
            <a:xfrm>
              <a:off x="2835275" y="3013075"/>
              <a:ext cx="1003300" cy="0"/>
            </a:xfrm>
            <a:prstGeom prst="line">
              <a:avLst/>
            </a:prstGeom>
            <a:noFill/>
            <a:ln w="9525">
              <a:solidFill>
                <a:srgbClr val="000000"/>
              </a:solidFill>
              <a:round/>
              <a:headEnd/>
              <a:tailEnd type="triangle" w="med" len="med"/>
            </a:ln>
          </p:spPr>
          <p:txBody>
            <a:bodyPr/>
            <a:lstStyle/>
            <a:p>
              <a:endParaRPr lang="en-GB"/>
            </a:p>
          </p:txBody>
        </p:sp>
        <p:sp>
          <p:nvSpPr>
            <p:cNvPr id="74" name="Line 72"/>
            <p:cNvSpPr>
              <a:spLocks noChangeShapeType="1"/>
            </p:cNvSpPr>
            <p:nvPr/>
          </p:nvSpPr>
          <p:spPr bwMode="auto">
            <a:xfrm>
              <a:off x="3838575" y="3013075"/>
              <a:ext cx="263525" cy="0"/>
            </a:xfrm>
            <a:prstGeom prst="line">
              <a:avLst/>
            </a:prstGeom>
            <a:noFill/>
            <a:ln w="9525">
              <a:solidFill>
                <a:srgbClr val="000000"/>
              </a:solidFill>
              <a:round/>
              <a:headEnd/>
              <a:tailEnd type="triangle" w="med" len="med"/>
            </a:ln>
          </p:spPr>
          <p:txBody>
            <a:bodyPr/>
            <a:lstStyle/>
            <a:p>
              <a:endParaRPr lang="en-GB"/>
            </a:p>
          </p:txBody>
        </p:sp>
        <p:sp>
          <p:nvSpPr>
            <p:cNvPr id="75" name="Line 73"/>
            <p:cNvSpPr>
              <a:spLocks noChangeShapeType="1"/>
            </p:cNvSpPr>
            <p:nvPr/>
          </p:nvSpPr>
          <p:spPr bwMode="auto">
            <a:xfrm>
              <a:off x="3825875" y="2859088"/>
              <a:ext cx="276225" cy="0"/>
            </a:xfrm>
            <a:prstGeom prst="line">
              <a:avLst/>
            </a:prstGeom>
            <a:noFill/>
            <a:ln w="9525">
              <a:solidFill>
                <a:srgbClr val="000000"/>
              </a:solidFill>
              <a:round/>
              <a:headEnd/>
              <a:tailEnd type="triangle" w="med" len="med"/>
            </a:ln>
          </p:spPr>
          <p:txBody>
            <a:bodyPr/>
            <a:lstStyle/>
            <a:p>
              <a:endParaRPr lang="en-GB"/>
            </a:p>
          </p:txBody>
        </p:sp>
        <p:sp>
          <p:nvSpPr>
            <p:cNvPr id="76" name="Line 74"/>
            <p:cNvSpPr>
              <a:spLocks noChangeShapeType="1"/>
            </p:cNvSpPr>
            <p:nvPr/>
          </p:nvSpPr>
          <p:spPr bwMode="auto">
            <a:xfrm>
              <a:off x="3838575" y="2705100"/>
              <a:ext cx="263525" cy="0"/>
            </a:xfrm>
            <a:prstGeom prst="line">
              <a:avLst/>
            </a:prstGeom>
            <a:noFill/>
            <a:ln w="9525">
              <a:solidFill>
                <a:srgbClr val="000000"/>
              </a:solidFill>
              <a:round/>
              <a:headEnd/>
              <a:tailEnd type="triangle" w="med" len="med"/>
            </a:ln>
          </p:spPr>
          <p:txBody>
            <a:bodyPr/>
            <a:lstStyle/>
            <a:p>
              <a:endParaRPr lang="en-GB"/>
            </a:p>
          </p:txBody>
        </p:sp>
        <p:sp>
          <p:nvSpPr>
            <p:cNvPr id="77" name="Line 75"/>
            <p:cNvSpPr>
              <a:spLocks noChangeShapeType="1"/>
            </p:cNvSpPr>
            <p:nvPr/>
          </p:nvSpPr>
          <p:spPr bwMode="auto">
            <a:xfrm flipV="1">
              <a:off x="4630738" y="3311525"/>
              <a:ext cx="0" cy="1927225"/>
            </a:xfrm>
            <a:prstGeom prst="line">
              <a:avLst/>
            </a:prstGeom>
            <a:noFill/>
            <a:ln w="9525">
              <a:solidFill>
                <a:srgbClr val="000000"/>
              </a:solidFill>
              <a:round/>
              <a:headEnd/>
              <a:tailEnd type="triangle" w="med" len="med"/>
            </a:ln>
          </p:spPr>
          <p:txBody>
            <a:bodyPr/>
            <a:lstStyle/>
            <a:p>
              <a:endParaRPr lang="en-GB"/>
            </a:p>
          </p:txBody>
        </p:sp>
        <p:sp>
          <p:nvSpPr>
            <p:cNvPr id="78" name="Line 76"/>
            <p:cNvSpPr>
              <a:spLocks noChangeShapeType="1"/>
            </p:cNvSpPr>
            <p:nvPr/>
          </p:nvSpPr>
          <p:spPr bwMode="auto">
            <a:xfrm>
              <a:off x="4960938" y="4797425"/>
              <a:ext cx="0" cy="441325"/>
            </a:xfrm>
            <a:prstGeom prst="line">
              <a:avLst/>
            </a:prstGeom>
            <a:noFill/>
            <a:ln w="9525">
              <a:solidFill>
                <a:srgbClr val="000000"/>
              </a:solidFill>
              <a:round/>
              <a:headEnd/>
              <a:tailEnd type="triangle" w="med" len="med"/>
            </a:ln>
          </p:spPr>
          <p:txBody>
            <a:bodyPr/>
            <a:lstStyle/>
            <a:p>
              <a:endParaRPr lang="en-GB"/>
            </a:p>
          </p:txBody>
        </p:sp>
        <p:sp>
          <p:nvSpPr>
            <p:cNvPr id="79" name="Line 77"/>
            <p:cNvSpPr>
              <a:spLocks noChangeShapeType="1"/>
            </p:cNvSpPr>
            <p:nvPr/>
          </p:nvSpPr>
          <p:spPr bwMode="auto">
            <a:xfrm flipV="1">
              <a:off x="6062663" y="4962525"/>
              <a:ext cx="0" cy="463550"/>
            </a:xfrm>
            <a:prstGeom prst="line">
              <a:avLst/>
            </a:prstGeom>
            <a:noFill/>
            <a:ln w="9525">
              <a:solidFill>
                <a:srgbClr val="000000"/>
              </a:solidFill>
              <a:round/>
              <a:headEnd/>
              <a:tailEnd type="triangle" w="med" len="med"/>
            </a:ln>
          </p:spPr>
          <p:txBody>
            <a:bodyPr/>
            <a:lstStyle/>
            <a:p>
              <a:endParaRPr lang="en-GB"/>
            </a:p>
          </p:txBody>
        </p:sp>
        <p:sp>
          <p:nvSpPr>
            <p:cNvPr id="80" name="Line 78"/>
            <p:cNvSpPr>
              <a:spLocks noChangeShapeType="1"/>
            </p:cNvSpPr>
            <p:nvPr/>
          </p:nvSpPr>
          <p:spPr bwMode="auto">
            <a:xfrm>
              <a:off x="6002338" y="3538538"/>
              <a:ext cx="0" cy="863600"/>
            </a:xfrm>
            <a:prstGeom prst="line">
              <a:avLst/>
            </a:prstGeom>
            <a:noFill/>
            <a:ln w="9525">
              <a:solidFill>
                <a:srgbClr val="000000"/>
              </a:solidFill>
              <a:round/>
              <a:headEnd/>
              <a:tailEnd type="triangle" w="med" len="med"/>
            </a:ln>
          </p:spPr>
          <p:txBody>
            <a:bodyPr/>
            <a:lstStyle/>
            <a:p>
              <a:endParaRPr lang="en-GB"/>
            </a:p>
          </p:txBody>
        </p:sp>
        <p:sp>
          <p:nvSpPr>
            <p:cNvPr id="81" name="Line 79"/>
            <p:cNvSpPr>
              <a:spLocks noChangeShapeType="1"/>
            </p:cNvSpPr>
            <p:nvPr/>
          </p:nvSpPr>
          <p:spPr bwMode="auto">
            <a:xfrm flipV="1">
              <a:off x="6218238" y="3475038"/>
              <a:ext cx="0" cy="935037"/>
            </a:xfrm>
            <a:prstGeom prst="line">
              <a:avLst/>
            </a:prstGeom>
            <a:noFill/>
            <a:ln w="9525">
              <a:solidFill>
                <a:srgbClr val="000000"/>
              </a:solidFill>
              <a:round/>
              <a:headEnd/>
              <a:tailEnd type="triangle" w="med" len="med"/>
            </a:ln>
          </p:spPr>
          <p:txBody>
            <a:bodyPr/>
            <a:lstStyle/>
            <a:p>
              <a:endParaRPr lang="en-GB"/>
            </a:p>
          </p:txBody>
        </p:sp>
        <p:sp>
          <p:nvSpPr>
            <p:cNvPr id="82" name="Line 80"/>
            <p:cNvSpPr>
              <a:spLocks noChangeShapeType="1"/>
            </p:cNvSpPr>
            <p:nvPr/>
          </p:nvSpPr>
          <p:spPr bwMode="auto">
            <a:xfrm>
              <a:off x="4960938" y="4797425"/>
              <a:ext cx="606425" cy="0"/>
            </a:xfrm>
            <a:prstGeom prst="line">
              <a:avLst/>
            </a:prstGeom>
            <a:noFill/>
            <a:ln w="9525">
              <a:solidFill>
                <a:srgbClr val="000000"/>
              </a:solidFill>
              <a:round/>
              <a:headEnd/>
              <a:tailEnd/>
            </a:ln>
          </p:spPr>
          <p:txBody>
            <a:bodyPr/>
            <a:lstStyle/>
            <a:p>
              <a:endParaRPr lang="en-GB"/>
            </a:p>
          </p:txBody>
        </p:sp>
        <p:sp>
          <p:nvSpPr>
            <p:cNvPr id="83" name="Line 81"/>
            <p:cNvSpPr>
              <a:spLocks noChangeShapeType="1"/>
            </p:cNvSpPr>
            <p:nvPr/>
          </p:nvSpPr>
          <p:spPr bwMode="auto">
            <a:xfrm flipH="1">
              <a:off x="5292725" y="5448300"/>
              <a:ext cx="769938" cy="0"/>
            </a:xfrm>
            <a:prstGeom prst="line">
              <a:avLst/>
            </a:prstGeom>
            <a:noFill/>
            <a:ln w="9525">
              <a:solidFill>
                <a:srgbClr val="000000"/>
              </a:solidFill>
              <a:round/>
              <a:headEnd/>
              <a:tailEnd/>
            </a:ln>
          </p:spPr>
          <p:txBody>
            <a:bodyPr/>
            <a:lstStyle/>
            <a:p>
              <a:endParaRPr lang="en-GB"/>
            </a:p>
          </p:txBody>
        </p:sp>
        <p:sp>
          <p:nvSpPr>
            <p:cNvPr id="84" name="Line 82"/>
            <p:cNvSpPr>
              <a:spLocks noChangeShapeType="1"/>
            </p:cNvSpPr>
            <p:nvPr/>
          </p:nvSpPr>
          <p:spPr bwMode="auto">
            <a:xfrm flipH="1">
              <a:off x="6316663" y="6137275"/>
              <a:ext cx="660400" cy="0"/>
            </a:xfrm>
            <a:prstGeom prst="line">
              <a:avLst/>
            </a:prstGeom>
            <a:noFill/>
            <a:ln w="9525">
              <a:solidFill>
                <a:srgbClr val="000000"/>
              </a:solidFill>
              <a:round/>
              <a:headEnd/>
              <a:tailEnd type="triangle" w="med" len="med"/>
            </a:ln>
          </p:spPr>
          <p:txBody>
            <a:bodyPr/>
            <a:lstStyle/>
            <a:p>
              <a:endParaRPr lang="en-GB"/>
            </a:p>
          </p:txBody>
        </p:sp>
        <p:sp>
          <p:nvSpPr>
            <p:cNvPr id="85" name="Line 83"/>
            <p:cNvSpPr>
              <a:spLocks noChangeShapeType="1"/>
            </p:cNvSpPr>
            <p:nvPr/>
          </p:nvSpPr>
          <p:spPr bwMode="auto">
            <a:xfrm flipH="1">
              <a:off x="3397250" y="6137275"/>
              <a:ext cx="539750" cy="0"/>
            </a:xfrm>
            <a:prstGeom prst="line">
              <a:avLst/>
            </a:prstGeom>
            <a:noFill/>
            <a:ln w="9525">
              <a:solidFill>
                <a:srgbClr val="000000"/>
              </a:solidFill>
              <a:round/>
              <a:headEnd/>
              <a:tailEnd type="triangle" w="med" len="med"/>
            </a:ln>
          </p:spPr>
          <p:txBody>
            <a:bodyPr/>
            <a:lstStyle/>
            <a:p>
              <a:endParaRPr lang="en-GB"/>
            </a:p>
          </p:txBody>
        </p:sp>
        <p:sp>
          <p:nvSpPr>
            <p:cNvPr id="86" name="Text Box 84"/>
            <p:cNvSpPr txBox="1">
              <a:spLocks noChangeArrowheads="1"/>
            </p:cNvSpPr>
            <p:nvPr/>
          </p:nvSpPr>
          <p:spPr bwMode="auto">
            <a:xfrm>
              <a:off x="5473700" y="5616575"/>
              <a:ext cx="914400" cy="407988"/>
            </a:xfrm>
            <a:prstGeom prst="rect">
              <a:avLst/>
            </a:prstGeom>
            <a:noFill/>
            <a:ln w="9525">
              <a:noFill/>
              <a:miter lim="800000"/>
              <a:headEnd/>
              <a:tailEnd/>
            </a:ln>
          </p:spPr>
          <p:txBody>
            <a:bodyPr/>
            <a:lstStyle/>
            <a:p>
              <a:pPr algn="ctr" eaLnBrk="1" hangingPunct="1"/>
              <a:r>
                <a:rPr lang="en-US" sz="1200"/>
                <a:t>Memory</a:t>
              </a:r>
              <a:endParaRPr lang="en-GB" sz="2400">
                <a:latin typeface="Times New Roman" pitchFamily="18" charset="0"/>
              </a:endParaRPr>
            </a:p>
          </p:txBody>
        </p:sp>
        <p:sp>
          <p:nvSpPr>
            <p:cNvPr id="87" name="Line 85"/>
            <p:cNvSpPr>
              <a:spLocks noChangeShapeType="1"/>
            </p:cNvSpPr>
            <p:nvPr/>
          </p:nvSpPr>
          <p:spPr bwMode="auto">
            <a:xfrm>
              <a:off x="5065713" y="2970213"/>
              <a:ext cx="360362" cy="0"/>
            </a:xfrm>
            <a:prstGeom prst="line">
              <a:avLst/>
            </a:prstGeom>
            <a:noFill/>
            <a:ln w="9525">
              <a:solidFill>
                <a:srgbClr val="000000"/>
              </a:solidFill>
              <a:round/>
              <a:headEnd/>
              <a:tailEnd type="triangle" w="med" len="med"/>
            </a:ln>
          </p:spPr>
          <p:txBody>
            <a:bodyPr/>
            <a:lstStyle/>
            <a:p>
              <a:endParaRPr lang="en-GB"/>
            </a:p>
          </p:txBody>
        </p:sp>
        <p:sp>
          <p:nvSpPr>
            <p:cNvPr id="88" name="Text Box 86"/>
            <p:cNvSpPr txBox="1">
              <a:spLocks noChangeArrowheads="1"/>
            </p:cNvSpPr>
            <p:nvPr/>
          </p:nvSpPr>
          <p:spPr bwMode="auto">
            <a:xfrm>
              <a:off x="6578600" y="2609850"/>
              <a:ext cx="914400" cy="731838"/>
            </a:xfrm>
            <a:prstGeom prst="rect">
              <a:avLst/>
            </a:prstGeom>
            <a:solidFill>
              <a:srgbClr val="FFFFFF"/>
            </a:solidFill>
            <a:ln w="9525">
              <a:solidFill>
                <a:srgbClr val="000000"/>
              </a:solidFill>
              <a:miter lim="800000"/>
              <a:headEnd/>
              <a:tailEnd/>
            </a:ln>
          </p:spPr>
          <p:txBody>
            <a:bodyPr/>
            <a:lstStyle/>
            <a:p>
              <a:pPr algn="ctr" eaLnBrk="1" hangingPunct="1"/>
              <a:r>
                <a:rPr lang="en-US" sz="1200" dirty="0"/>
                <a:t>Response selection</a:t>
              </a:r>
              <a:endParaRPr lang="en-GB" sz="2400" dirty="0">
                <a:latin typeface="Times New Roman" pitchFamily="18" charset="0"/>
              </a:endParaRPr>
            </a:p>
          </p:txBody>
        </p:sp>
        <p:sp>
          <p:nvSpPr>
            <p:cNvPr id="89" name="Line 87"/>
            <p:cNvSpPr>
              <a:spLocks noChangeShapeType="1"/>
            </p:cNvSpPr>
            <p:nvPr/>
          </p:nvSpPr>
          <p:spPr bwMode="auto">
            <a:xfrm>
              <a:off x="7500938" y="2970213"/>
              <a:ext cx="450850" cy="0"/>
            </a:xfrm>
            <a:prstGeom prst="line">
              <a:avLst/>
            </a:prstGeom>
            <a:noFill/>
            <a:ln w="9525">
              <a:solidFill>
                <a:srgbClr val="000000"/>
              </a:solidFill>
              <a:round/>
              <a:headEnd/>
              <a:tailEnd type="triangle" w="med" len="med"/>
            </a:ln>
          </p:spPr>
          <p:txBody>
            <a:bodyPr/>
            <a:lstStyle/>
            <a:p>
              <a:endParaRPr lang="en-GB"/>
            </a:p>
          </p:txBody>
        </p:sp>
        <p:sp>
          <p:nvSpPr>
            <p:cNvPr id="90" name="Text Box 6">
              <a:extLst>
                <a:ext uri="{FF2B5EF4-FFF2-40B4-BE49-F238E27FC236}">
                  <a16:creationId xmlns:a16="http://schemas.microsoft.com/office/drawing/2014/main" id="{54A53005-3567-4292-A6C0-188D4D95EC0C}"/>
                </a:ext>
              </a:extLst>
            </p:cNvPr>
            <p:cNvSpPr txBox="1">
              <a:spLocks noChangeArrowheads="1"/>
            </p:cNvSpPr>
            <p:nvPr/>
          </p:nvSpPr>
          <p:spPr bwMode="auto">
            <a:xfrm>
              <a:off x="9139237" y="2992439"/>
              <a:ext cx="914400" cy="407987"/>
            </a:xfrm>
            <a:prstGeom prst="rect">
              <a:avLst/>
            </a:prstGeom>
            <a:solidFill>
              <a:srgbClr val="FFFFFF"/>
            </a:solidFill>
            <a:ln w="9525">
              <a:noFill/>
              <a:miter lim="800000"/>
              <a:headEnd/>
              <a:tailEnd/>
            </a:ln>
          </p:spPr>
          <p:txBody>
            <a:bodyPr/>
            <a:lstStyle/>
            <a:p>
              <a:pPr algn="ctr" eaLnBrk="1" hangingPunct="1"/>
              <a:r>
                <a:rPr lang="en-US" sz="1200" dirty="0"/>
                <a:t>Response</a:t>
              </a:r>
              <a:endParaRPr lang="en-GB" sz="2400" dirty="0">
                <a:latin typeface="Times New Roman" pitchFamily="18" charset="0"/>
              </a:endParaRPr>
            </a:p>
          </p:txBody>
        </p:sp>
      </p:grpSp>
    </p:spTree>
    <p:extLst>
      <p:ext uri="{BB962C8B-B14F-4D97-AF65-F5344CB8AC3E}">
        <p14:creationId xmlns:p14="http://schemas.microsoft.com/office/powerpoint/2010/main" val="1781488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Recap – memory – multi-store model</a:t>
            </a:r>
          </a:p>
        </p:txBody>
      </p:sp>
      <p:sp>
        <p:nvSpPr>
          <p:cNvPr id="7" name="Rectangle 3"/>
          <p:cNvSpPr>
            <a:spLocks noGrp="1" noChangeArrowheads="1"/>
          </p:cNvSpPr>
          <p:nvPr>
            <p:ph type="body" idx="4294967295"/>
          </p:nvPr>
        </p:nvSpPr>
        <p:spPr>
          <a:xfrm>
            <a:off x="2179637" y="1231095"/>
            <a:ext cx="7693025" cy="4923748"/>
          </a:xfrm>
          <a:prstGeom prst="rect">
            <a:avLst/>
          </a:prstGeom>
        </p:spPr>
        <p:txBody>
          <a:bodyPr/>
          <a:lstStyle/>
          <a:p>
            <a:pPr eaLnBrk="1" hangingPunct="1"/>
            <a:r>
              <a:rPr lang="en-GB" sz="2400" i="1"/>
              <a:t>Multi-Store Model of Memory (Atkinson &amp; Shiffrin, 1968)</a:t>
            </a:r>
          </a:p>
        </p:txBody>
      </p:sp>
      <p:grpSp>
        <p:nvGrpSpPr>
          <p:cNvPr id="3" name="Group 2" descr="showing progression from sensory stores&gt;short-term store&gt;long-term store. " title="multi-store model of memory by Atkinson and Shiffrin, 1968"/>
          <p:cNvGrpSpPr/>
          <p:nvPr/>
        </p:nvGrpSpPr>
        <p:grpSpPr>
          <a:xfrm>
            <a:off x="2125662" y="2705279"/>
            <a:ext cx="8251825" cy="2094904"/>
            <a:chOff x="2125662" y="2705279"/>
            <a:chExt cx="8251825" cy="2094904"/>
          </a:xfrm>
        </p:grpSpPr>
        <p:sp>
          <p:nvSpPr>
            <p:cNvPr id="8" name="Text Box 4"/>
            <p:cNvSpPr txBox="1">
              <a:spLocks noChangeArrowheads="1"/>
            </p:cNvSpPr>
            <p:nvPr/>
          </p:nvSpPr>
          <p:spPr bwMode="auto">
            <a:xfrm>
              <a:off x="2349500" y="2705279"/>
              <a:ext cx="1476375" cy="792162"/>
            </a:xfrm>
            <a:prstGeom prst="rect">
              <a:avLst/>
            </a:prstGeom>
            <a:noFill/>
            <a:ln w="9525">
              <a:solidFill>
                <a:schemeClr val="tx1"/>
              </a:solidFill>
              <a:miter lim="800000"/>
              <a:headEnd/>
              <a:tailEnd/>
            </a:ln>
          </p:spPr>
          <p:txBody>
            <a:bodyPr anchor="ctr" anchorCtr="1"/>
            <a:lstStyle/>
            <a:p>
              <a:pPr algn="ctr">
                <a:spcBef>
                  <a:spcPct val="50000"/>
                </a:spcBef>
              </a:pPr>
              <a:r>
                <a:rPr lang="en-GB"/>
                <a:t>Sensory Stores</a:t>
              </a:r>
            </a:p>
          </p:txBody>
        </p:sp>
        <p:sp>
          <p:nvSpPr>
            <p:cNvPr id="9" name="Text Box 5"/>
            <p:cNvSpPr txBox="1">
              <a:spLocks noChangeArrowheads="1"/>
            </p:cNvSpPr>
            <p:nvPr/>
          </p:nvSpPr>
          <p:spPr bwMode="auto">
            <a:xfrm>
              <a:off x="5626100" y="2705279"/>
              <a:ext cx="1511300" cy="792162"/>
            </a:xfrm>
            <a:prstGeom prst="rect">
              <a:avLst/>
            </a:prstGeom>
            <a:noFill/>
            <a:ln w="9525">
              <a:solidFill>
                <a:schemeClr val="tx1"/>
              </a:solidFill>
              <a:miter lim="800000"/>
              <a:headEnd/>
              <a:tailEnd/>
            </a:ln>
          </p:spPr>
          <p:txBody>
            <a:bodyPr anchor="ctr" anchorCtr="1"/>
            <a:lstStyle/>
            <a:p>
              <a:pPr algn="ctr">
                <a:spcBef>
                  <a:spcPct val="50000"/>
                </a:spcBef>
              </a:pPr>
              <a:r>
                <a:rPr lang="en-GB"/>
                <a:t>Short-term store</a:t>
              </a:r>
            </a:p>
          </p:txBody>
        </p:sp>
        <p:sp>
          <p:nvSpPr>
            <p:cNvPr id="10" name="Text Box 6"/>
            <p:cNvSpPr txBox="1">
              <a:spLocks noChangeArrowheads="1"/>
            </p:cNvSpPr>
            <p:nvPr/>
          </p:nvSpPr>
          <p:spPr bwMode="auto">
            <a:xfrm>
              <a:off x="8650287" y="2705279"/>
              <a:ext cx="1439863" cy="792162"/>
            </a:xfrm>
            <a:prstGeom prst="rect">
              <a:avLst/>
            </a:prstGeom>
            <a:noFill/>
            <a:ln w="9525">
              <a:solidFill>
                <a:schemeClr val="tx1"/>
              </a:solidFill>
              <a:miter lim="800000"/>
              <a:headEnd/>
              <a:tailEnd/>
            </a:ln>
          </p:spPr>
          <p:txBody>
            <a:bodyPr anchor="ctr" anchorCtr="1"/>
            <a:lstStyle/>
            <a:p>
              <a:pPr algn="ctr">
                <a:spcBef>
                  <a:spcPct val="50000"/>
                </a:spcBef>
              </a:pPr>
              <a:r>
                <a:rPr lang="en-GB"/>
                <a:t>Long-term store</a:t>
              </a:r>
            </a:p>
          </p:txBody>
        </p:sp>
        <p:cxnSp>
          <p:nvCxnSpPr>
            <p:cNvPr id="11" name="AutoShape 7"/>
            <p:cNvCxnSpPr>
              <a:cxnSpLocks noChangeShapeType="1"/>
              <a:stCxn id="8" idx="3"/>
              <a:endCxn id="9" idx="1"/>
            </p:cNvCxnSpPr>
            <p:nvPr/>
          </p:nvCxnSpPr>
          <p:spPr bwMode="auto">
            <a:xfrm>
              <a:off x="3825875" y="3102154"/>
              <a:ext cx="1800225" cy="0"/>
            </a:xfrm>
            <a:prstGeom prst="straightConnector1">
              <a:avLst/>
            </a:prstGeom>
            <a:noFill/>
            <a:ln w="9525">
              <a:solidFill>
                <a:schemeClr val="tx1"/>
              </a:solidFill>
              <a:round/>
              <a:headEnd/>
              <a:tailEnd type="triangle" w="med" len="med"/>
            </a:ln>
          </p:spPr>
        </p:cxnSp>
        <p:cxnSp>
          <p:nvCxnSpPr>
            <p:cNvPr id="12" name="AutoShape 8"/>
            <p:cNvCxnSpPr>
              <a:cxnSpLocks noChangeShapeType="1"/>
              <a:stCxn id="9" idx="3"/>
              <a:endCxn id="10" idx="1"/>
            </p:cNvCxnSpPr>
            <p:nvPr/>
          </p:nvCxnSpPr>
          <p:spPr bwMode="auto">
            <a:xfrm>
              <a:off x="7137400" y="3102154"/>
              <a:ext cx="1512887" cy="0"/>
            </a:xfrm>
            <a:prstGeom prst="straightConnector1">
              <a:avLst/>
            </a:prstGeom>
            <a:noFill/>
            <a:ln w="9525">
              <a:solidFill>
                <a:schemeClr val="tx1"/>
              </a:solidFill>
              <a:round/>
              <a:headEnd/>
              <a:tailEnd type="triangle" w="med" len="med"/>
            </a:ln>
          </p:spPr>
        </p:cxnSp>
        <p:sp>
          <p:nvSpPr>
            <p:cNvPr id="13" name="Line 10"/>
            <p:cNvSpPr>
              <a:spLocks noChangeShapeType="1"/>
            </p:cNvSpPr>
            <p:nvPr/>
          </p:nvSpPr>
          <p:spPr bwMode="auto">
            <a:xfrm>
              <a:off x="3105150" y="3497441"/>
              <a:ext cx="0" cy="935038"/>
            </a:xfrm>
            <a:prstGeom prst="line">
              <a:avLst/>
            </a:prstGeom>
            <a:noFill/>
            <a:ln w="9525">
              <a:solidFill>
                <a:schemeClr val="tx1"/>
              </a:solidFill>
              <a:round/>
              <a:headEnd/>
              <a:tailEnd type="triangle" w="med" len="med"/>
            </a:ln>
          </p:spPr>
          <p:txBody>
            <a:bodyPr/>
            <a:lstStyle/>
            <a:p>
              <a:endParaRPr lang="en-GB"/>
            </a:p>
          </p:txBody>
        </p:sp>
        <p:sp>
          <p:nvSpPr>
            <p:cNvPr id="14" name="Line 11"/>
            <p:cNvSpPr>
              <a:spLocks noChangeShapeType="1"/>
            </p:cNvSpPr>
            <p:nvPr/>
          </p:nvSpPr>
          <p:spPr bwMode="auto">
            <a:xfrm>
              <a:off x="6403975" y="3497441"/>
              <a:ext cx="0" cy="935038"/>
            </a:xfrm>
            <a:prstGeom prst="line">
              <a:avLst/>
            </a:prstGeom>
            <a:noFill/>
            <a:ln w="9525">
              <a:solidFill>
                <a:schemeClr val="tx1"/>
              </a:solidFill>
              <a:round/>
              <a:headEnd/>
              <a:tailEnd type="triangle" w="med" len="med"/>
            </a:ln>
          </p:spPr>
          <p:txBody>
            <a:bodyPr/>
            <a:lstStyle/>
            <a:p>
              <a:endParaRPr lang="en-GB"/>
            </a:p>
          </p:txBody>
        </p:sp>
        <p:sp>
          <p:nvSpPr>
            <p:cNvPr id="15" name="Line 12"/>
            <p:cNvSpPr>
              <a:spLocks noChangeShapeType="1"/>
            </p:cNvSpPr>
            <p:nvPr/>
          </p:nvSpPr>
          <p:spPr bwMode="auto">
            <a:xfrm>
              <a:off x="9398000" y="3497441"/>
              <a:ext cx="0" cy="935038"/>
            </a:xfrm>
            <a:prstGeom prst="line">
              <a:avLst/>
            </a:prstGeom>
            <a:noFill/>
            <a:ln w="9525">
              <a:solidFill>
                <a:schemeClr val="tx1"/>
              </a:solidFill>
              <a:round/>
              <a:headEnd/>
              <a:tailEnd type="triangle" w="med" len="med"/>
            </a:ln>
          </p:spPr>
          <p:txBody>
            <a:bodyPr/>
            <a:lstStyle/>
            <a:p>
              <a:endParaRPr lang="en-GB"/>
            </a:p>
          </p:txBody>
        </p:sp>
        <p:sp>
          <p:nvSpPr>
            <p:cNvPr id="16" name="Text Box 13"/>
            <p:cNvSpPr txBox="1">
              <a:spLocks noChangeArrowheads="1"/>
            </p:cNvSpPr>
            <p:nvPr/>
          </p:nvSpPr>
          <p:spPr bwMode="auto">
            <a:xfrm>
              <a:off x="2125662" y="4432479"/>
              <a:ext cx="1944688" cy="366712"/>
            </a:xfrm>
            <a:prstGeom prst="rect">
              <a:avLst/>
            </a:prstGeom>
            <a:noFill/>
            <a:ln w="9525">
              <a:noFill/>
              <a:miter lim="800000"/>
              <a:headEnd/>
              <a:tailEnd/>
            </a:ln>
          </p:spPr>
          <p:txBody>
            <a:bodyPr>
              <a:spAutoFit/>
            </a:bodyPr>
            <a:lstStyle/>
            <a:p>
              <a:pPr algn="ctr">
                <a:spcBef>
                  <a:spcPct val="50000"/>
                </a:spcBef>
              </a:pPr>
              <a:r>
                <a:rPr lang="en-GB"/>
                <a:t>Decay</a:t>
              </a:r>
            </a:p>
          </p:txBody>
        </p:sp>
        <p:sp>
          <p:nvSpPr>
            <p:cNvPr id="17" name="Text Box 14"/>
            <p:cNvSpPr txBox="1">
              <a:spLocks noChangeArrowheads="1"/>
            </p:cNvSpPr>
            <p:nvPr/>
          </p:nvSpPr>
          <p:spPr bwMode="auto">
            <a:xfrm>
              <a:off x="5422900" y="4432479"/>
              <a:ext cx="1944687" cy="366712"/>
            </a:xfrm>
            <a:prstGeom prst="rect">
              <a:avLst/>
            </a:prstGeom>
            <a:noFill/>
            <a:ln w="9525">
              <a:noFill/>
              <a:miter lim="800000"/>
              <a:headEnd/>
              <a:tailEnd/>
            </a:ln>
          </p:spPr>
          <p:txBody>
            <a:bodyPr>
              <a:spAutoFit/>
            </a:bodyPr>
            <a:lstStyle/>
            <a:p>
              <a:pPr algn="ctr">
                <a:spcBef>
                  <a:spcPct val="50000"/>
                </a:spcBef>
              </a:pPr>
              <a:r>
                <a:rPr lang="en-GB"/>
                <a:t>Displacement</a:t>
              </a:r>
            </a:p>
          </p:txBody>
        </p:sp>
        <p:sp>
          <p:nvSpPr>
            <p:cNvPr id="18" name="Text Box 15"/>
            <p:cNvSpPr txBox="1">
              <a:spLocks noChangeArrowheads="1"/>
            </p:cNvSpPr>
            <p:nvPr/>
          </p:nvSpPr>
          <p:spPr bwMode="auto">
            <a:xfrm>
              <a:off x="8432800" y="4433471"/>
              <a:ext cx="1944687" cy="366712"/>
            </a:xfrm>
            <a:prstGeom prst="rect">
              <a:avLst/>
            </a:prstGeom>
            <a:noFill/>
            <a:ln w="9525">
              <a:noFill/>
              <a:miter lim="800000"/>
              <a:headEnd/>
              <a:tailEnd/>
            </a:ln>
          </p:spPr>
          <p:txBody>
            <a:bodyPr>
              <a:spAutoFit/>
            </a:bodyPr>
            <a:lstStyle/>
            <a:p>
              <a:pPr algn="ctr">
                <a:spcBef>
                  <a:spcPct val="50000"/>
                </a:spcBef>
              </a:pPr>
              <a:r>
                <a:rPr lang="en-GB"/>
                <a:t>Interference</a:t>
              </a:r>
            </a:p>
          </p:txBody>
        </p:sp>
        <p:sp>
          <p:nvSpPr>
            <p:cNvPr id="19" name="Text Box 16"/>
            <p:cNvSpPr txBox="1">
              <a:spLocks noChangeArrowheads="1"/>
            </p:cNvSpPr>
            <p:nvPr/>
          </p:nvSpPr>
          <p:spPr bwMode="auto">
            <a:xfrm>
              <a:off x="3767137" y="2705279"/>
              <a:ext cx="1944688" cy="366712"/>
            </a:xfrm>
            <a:prstGeom prst="rect">
              <a:avLst/>
            </a:prstGeom>
            <a:noFill/>
            <a:ln w="9525">
              <a:noFill/>
              <a:miter lim="800000"/>
              <a:headEnd/>
              <a:tailEnd/>
            </a:ln>
          </p:spPr>
          <p:txBody>
            <a:bodyPr>
              <a:spAutoFit/>
            </a:bodyPr>
            <a:lstStyle/>
            <a:p>
              <a:pPr algn="ctr">
                <a:spcBef>
                  <a:spcPct val="50000"/>
                </a:spcBef>
              </a:pPr>
              <a:r>
                <a:rPr lang="en-GB"/>
                <a:t>Attention</a:t>
              </a:r>
            </a:p>
          </p:txBody>
        </p:sp>
        <p:sp>
          <p:nvSpPr>
            <p:cNvPr id="20" name="Text Box 17"/>
            <p:cNvSpPr txBox="1">
              <a:spLocks noChangeArrowheads="1"/>
            </p:cNvSpPr>
            <p:nvPr/>
          </p:nvSpPr>
          <p:spPr bwMode="auto">
            <a:xfrm>
              <a:off x="6848475" y="2705279"/>
              <a:ext cx="1944687" cy="366712"/>
            </a:xfrm>
            <a:prstGeom prst="rect">
              <a:avLst/>
            </a:prstGeom>
            <a:noFill/>
            <a:ln w="9525">
              <a:noFill/>
              <a:miter lim="800000"/>
              <a:headEnd/>
              <a:tailEnd/>
            </a:ln>
          </p:spPr>
          <p:txBody>
            <a:bodyPr>
              <a:spAutoFit/>
            </a:bodyPr>
            <a:lstStyle/>
            <a:p>
              <a:pPr algn="ctr">
                <a:spcBef>
                  <a:spcPct val="50000"/>
                </a:spcBef>
              </a:pPr>
              <a:r>
                <a:rPr lang="en-GB"/>
                <a:t>Rehearsal</a:t>
              </a:r>
            </a:p>
          </p:txBody>
        </p:sp>
      </p:grpSp>
    </p:spTree>
    <p:extLst>
      <p:ext uri="{BB962C8B-B14F-4D97-AF65-F5344CB8AC3E}">
        <p14:creationId xmlns:p14="http://schemas.microsoft.com/office/powerpoint/2010/main" val="520530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Recap - Memory – working memory</a:t>
            </a:r>
          </a:p>
        </p:txBody>
      </p:sp>
      <p:sp>
        <p:nvSpPr>
          <p:cNvPr id="7" name="Rectangle 6"/>
          <p:cNvSpPr/>
          <p:nvPr/>
        </p:nvSpPr>
        <p:spPr>
          <a:xfrm>
            <a:off x="205407" y="6352143"/>
            <a:ext cx="10614991" cy="369332"/>
          </a:xfrm>
          <a:prstGeom prst="rect">
            <a:avLst/>
          </a:prstGeom>
        </p:spPr>
        <p:txBody>
          <a:bodyPr wrap="square">
            <a:spAutoFit/>
          </a:bodyPr>
          <a:lstStyle/>
          <a:p>
            <a:r>
              <a:rPr lang="en-GB" dirty="0">
                <a:solidFill>
                  <a:srgbClr val="222222"/>
                </a:solidFill>
                <a:latin typeface="Arial" panose="020B0604020202020204" pitchFamily="34" charset="0"/>
              </a:rPr>
              <a:t>Image source: Baddeley, A., 2010. Working memory. </a:t>
            </a:r>
            <a:r>
              <a:rPr lang="en-GB" i="1" dirty="0">
                <a:solidFill>
                  <a:srgbClr val="222222"/>
                </a:solidFill>
                <a:latin typeface="Arial" panose="020B0604020202020204" pitchFamily="34" charset="0"/>
              </a:rPr>
              <a:t>Current biology</a:t>
            </a:r>
            <a:r>
              <a:rPr lang="en-GB" dirty="0">
                <a:solidFill>
                  <a:srgbClr val="222222"/>
                </a:solidFill>
                <a:latin typeface="Arial" panose="020B0604020202020204" pitchFamily="34" charset="0"/>
              </a:rPr>
              <a:t>, </a:t>
            </a:r>
            <a:r>
              <a:rPr lang="en-GB" i="1" dirty="0">
                <a:solidFill>
                  <a:srgbClr val="222222"/>
                </a:solidFill>
                <a:latin typeface="Arial" panose="020B0604020202020204" pitchFamily="34" charset="0"/>
              </a:rPr>
              <a:t>20</a:t>
            </a:r>
            <a:r>
              <a:rPr lang="en-GB" dirty="0">
                <a:solidFill>
                  <a:srgbClr val="222222"/>
                </a:solidFill>
                <a:latin typeface="Arial" panose="020B0604020202020204" pitchFamily="34" charset="0"/>
              </a:rPr>
              <a:t>(4), pp.R136-R140.</a:t>
            </a:r>
            <a:endParaRPr lang="en-GB" dirty="0"/>
          </a:p>
        </p:txBody>
      </p:sp>
      <p:pic>
        <p:nvPicPr>
          <p:cNvPr id="1028" name="Picture 4" descr="https://ars.els-cdn.com/content/image/1-s2.0-S0960982209021332-gr2.jpg" title="Baddeley and Hitch working memory 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931" y="1106005"/>
            <a:ext cx="7252660" cy="5188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3944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8"/>
  <p:tag name="TPFULLVERSION" val="1.3.4.13"/>
  <p:tag name="TPOS" val="2"/>
  <p:tag name="TPLASTSAVEVERSION" val="6.2 PC"/>
  <p:tag name="TPLASTSAVEPRODUCT" val="EchoPoll for PowerPoint"/>
</p:tagLst>
</file>

<file path=ppt/theme/theme1.xml><?xml version="1.0" encoding="utf-8"?>
<a:theme xmlns:a="http://schemas.openxmlformats.org/drawingml/2006/main" name="Office Theme">
  <a:themeElements>
    <a:clrScheme name="Notts">
      <a:dk1>
        <a:sysClr val="windowText" lastClr="000000"/>
      </a:dk1>
      <a:lt1>
        <a:sysClr val="window" lastClr="FFFFFF"/>
      </a:lt1>
      <a:dk2>
        <a:srgbClr val="007DA8"/>
      </a:dk2>
      <a:lt2>
        <a:srgbClr val="009BBD"/>
      </a:lt2>
      <a:accent1>
        <a:srgbClr val="005697"/>
      </a:accent1>
      <a:accent2>
        <a:srgbClr val="1B2A6B"/>
      </a:accent2>
      <a:accent3>
        <a:srgbClr val="191A4F"/>
      </a:accent3>
      <a:accent4>
        <a:srgbClr val="B32C76"/>
      </a:accent4>
      <a:accent5>
        <a:srgbClr val="D27826"/>
      </a:accent5>
      <a:accent6>
        <a:srgbClr val="38A159"/>
      </a:accent6>
      <a:hlink>
        <a:srgbClr val="0563C1"/>
      </a:hlink>
      <a:folHlink>
        <a:srgbClr val="954F72"/>
      </a:folHlink>
    </a:clrScheme>
    <a:fontScheme name="Nott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70000">
              <a:srgbClr val="00487E">
                <a:lumMod val="85000"/>
                <a:lumOff val="15000"/>
              </a:srgbClr>
            </a:gs>
            <a:gs pos="17000">
              <a:schemeClr val="accent1"/>
            </a:gs>
            <a:gs pos="100000">
              <a:schemeClr val="accent1">
                <a:lumMod val="75000"/>
              </a:schemeClr>
            </a:gs>
          </a:gsLst>
          <a:lin ang="0" scaled="1"/>
          <a:tileRect/>
        </a:gradFill>
        <a:ln>
          <a:noFill/>
        </a:ln>
      </a:spPr>
      <a:bodyPr rtlCol="0" anchor="ctr"/>
      <a:lstStyle>
        <a:defPPr algn="ctr">
          <a:defRPr sz="2400" b="1" dirty="0">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400" dirty="0" err="1"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62_Internal">
  <a:themeElements>
    <a:clrScheme name="Notts">
      <a:dk1>
        <a:sysClr val="windowText" lastClr="000000"/>
      </a:dk1>
      <a:lt1>
        <a:sysClr val="window" lastClr="FFFFFF"/>
      </a:lt1>
      <a:dk2>
        <a:srgbClr val="007DA8"/>
      </a:dk2>
      <a:lt2>
        <a:srgbClr val="009BBD"/>
      </a:lt2>
      <a:accent1>
        <a:srgbClr val="005697"/>
      </a:accent1>
      <a:accent2>
        <a:srgbClr val="1B2A6B"/>
      </a:accent2>
      <a:accent3>
        <a:srgbClr val="191A4F"/>
      </a:accent3>
      <a:accent4>
        <a:srgbClr val="B32C76"/>
      </a:accent4>
      <a:accent5>
        <a:srgbClr val="D27826"/>
      </a:accent5>
      <a:accent6>
        <a:srgbClr val="38A159"/>
      </a:accent6>
      <a:hlink>
        <a:srgbClr val="FFFFFF"/>
      </a:hlink>
      <a:folHlink>
        <a:srgbClr val="954F72"/>
      </a:folHlink>
    </a:clrScheme>
    <a:fontScheme name="Nott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University of Nottingham">
      <a:dk1>
        <a:srgbClr val="000000"/>
      </a:dk1>
      <a:lt1>
        <a:srgbClr val="FFFFFF"/>
      </a:lt1>
      <a:dk2>
        <a:srgbClr val="4A4A49"/>
      </a:dk2>
      <a:lt2>
        <a:srgbClr val="92928E"/>
      </a:lt2>
      <a:accent1>
        <a:srgbClr val="009BBD"/>
      </a:accent1>
      <a:accent2>
        <a:srgbClr val="007DA8"/>
      </a:accent2>
      <a:accent3>
        <a:srgbClr val="005697"/>
      </a:accent3>
      <a:accent4>
        <a:srgbClr val="1B2A6B"/>
      </a:accent4>
      <a:accent5>
        <a:srgbClr val="191A4F"/>
      </a:accent5>
      <a:accent6>
        <a:srgbClr val="E52F6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nvited_Teachers xmlns="26dade36-14ca-4890-8dfe-98e90156b7de" xsi:nil="true"/>
    <LMS_Mappings xmlns="26dade36-14ca-4890-8dfe-98e90156b7de" xsi:nil="true"/>
    <DefaultSectionNames xmlns="26dade36-14ca-4890-8dfe-98e90156b7de" xsi:nil="true"/>
    <NotebookType xmlns="26dade36-14ca-4890-8dfe-98e90156b7de" xsi:nil="true"/>
    <Teachers xmlns="26dade36-14ca-4890-8dfe-98e90156b7de">
      <UserInfo>
        <DisplayName/>
        <AccountId xsi:nil="true"/>
        <AccountType/>
      </UserInfo>
    </Teachers>
    <Student_Groups xmlns="26dade36-14ca-4890-8dfe-98e90156b7de">
      <UserInfo>
        <DisplayName/>
        <AccountId xsi:nil="true"/>
        <AccountType/>
      </UserInfo>
    </Student_Groups>
    <TeamsChannelId xmlns="26dade36-14ca-4890-8dfe-98e90156b7de" xsi:nil="true"/>
    <Invited_Students xmlns="26dade36-14ca-4890-8dfe-98e90156b7de" xsi:nil="true"/>
    <FileHash xmlns="26dade36-14ca-4890-8dfe-98e90156b7de" xsi:nil="true"/>
    <Math_Settings xmlns="26dade36-14ca-4890-8dfe-98e90156b7de" xsi:nil="true"/>
    <Students xmlns="26dade36-14ca-4890-8dfe-98e90156b7de">
      <UserInfo>
        <DisplayName/>
        <AccountId xsi:nil="true"/>
        <AccountType/>
      </UserInfo>
    </Students>
    <UniqueSourceRef xmlns="26dade36-14ca-4890-8dfe-98e90156b7de" xsi:nil="true"/>
    <AppVersion xmlns="26dade36-14ca-4890-8dfe-98e90156b7de" xsi:nil="true"/>
    <IsNotebookLocked xmlns="26dade36-14ca-4890-8dfe-98e90156b7de" xsi:nil="true"/>
    <Templates xmlns="26dade36-14ca-4890-8dfe-98e90156b7de" xsi:nil="true"/>
    <Self_Registration_Enabled xmlns="26dade36-14ca-4890-8dfe-98e90156b7de" xsi:nil="true"/>
    <Has_Teacher_Only_SectionGroup xmlns="26dade36-14ca-4890-8dfe-98e90156b7de" xsi:nil="true"/>
    <FolderType xmlns="26dade36-14ca-4890-8dfe-98e90156b7de" xsi:nil="true"/>
    <Distribution_Groups xmlns="26dade36-14ca-4890-8dfe-98e90156b7de" xsi:nil="true"/>
    <CultureName xmlns="26dade36-14ca-4890-8dfe-98e90156b7de" xsi:nil="true"/>
    <Is_Collaboration_Space_Locked xmlns="26dade36-14ca-4890-8dfe-98e90156b7de" xsi:nil="true"/>
    <Owner xmlns="26dade36-14ca-4890-8dfe-98e90156b7de">
      <UserInfo>
        <DisplayName/>
        <AccountId xsi:nil="true"/>
        <AccountType/>
      </UserInfo>
    </Owner>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AEA13023E75B94FB4E236E5EF4ED356" ma:contentTypeVersion="36" ma:contentTypeDescription="Create a new document." ma:contentTypeScope="" ma:versionID="4c1a75a3d4561a866bce37dfd27bbd78">
  <xsd:schema xmlns:xsd="http://www.w3.org/2001/XMLSchema" xmlns:xs="http://www.w3.org/2001/XMLSchema" xmlns:p="http://schemas.microsoft.com/office/2006/metadata/properties" xmlns:ns3="26dade36-14ca-4890-8dfe-98e90156b7de" xmlns:ns4="1cfe8061-82c7-4184-9117-9f627f073f1f" targetNamespace="http://schemas.microsoft.com/office/2006/metadata/properties" ma:root="true" ma:fieldsID="e1bc437322798a2a536cb818bb0c72fa" ns3:_="" ns4:_="">
    <xsd:import namespace="26dade36-14ca-4890-8dfe-98e90156b7de"/>
    <xsd:import namespace="1cfe8061-82c7-4184-9117-9f627f073f1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4:SharedWithUsers" minOccurs="0"/>
                <xsd:element ref="ns3:MediaServiceOCR" minOccurs="0"/>
                <xsd:element ref="ns4:SharedWithDetails" minOccurs="0"/>
                <xsd:element ref="ns4:SharingHintHash" minOccurs="0"/>
                <xsd:element ref="ns3:UniqueSourceRef" minOccurs="0"/>
                <xsd:element ref="ns3:FileHash" minOccurs="0"/>
                <xsd:element ref="ns3:MediaServiceLocation" minOccurs="0"/>
                <xsd:element ref="ns3:NotebookType" minOccurs="0"/>
                <xsd:element ref="ns3:FolderType" minOccurs="0"/>
                <xsd:element ref="ns3:CultureName" minOccurs="0"/>
                <xsd:element ref="ns3:AppVersion" minOccurs="0"/>
                <xsd:element ref="ns3:TeamsChannelId" minOccurs="0"/>
                <xsd:element ref="ns3:Owner" minOccurs="0"/>
                <xsd:element ref="ns3:DefaultSectionNames" minOccurs="0"/>
                <xsd:element ref="ns3:Templates"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Math_Settings" minOccurs="0"/>
                <xsd:element ref="ns3:Distribution_Groups" minOccurs="0"/>
                <xsd:element ref="ns3:LMS_Mappings"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dade36-14ca-4890-8dfe-98e90156b7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UniqueSourceRef" ma:index="16" nillable="true" ma:displayName="UniqueSourceRef" ma:internalName="UniqueSourceRef">
      <xsd:simpleType>
        <xsd:restriction base="dms:Note">
          <xsd:maxLength value="255"/>
        </xsd:restriction>
      </xsd:simpleType>
    </xsd:element>
    <xsd:element name="FileHash" ma:index="17" nillable="true" ma:displayName="FileHash" ma:internalName="FileHash">
      <xsd:simpleType>
        <xsd:restriction base="dms:Note">
          <xsd:maxLength value="255"/>
        </xsd:restriction>
      </xsd:simpleType>
    </xsd:element>
    <xsd:element name="MediaServiceLocation" ma:index="18" nillable="true" ma:displayName="MediaServiceLocation" ma:internalName="MediaServiceLocation" ma:readOnly="true">
      <xsd:simpleType>
        <xsd:restriction base="dms:Text"/>
      </xsd:simpleType>
    </xsd:element>
    <xsd:element name="NotebookType" ma:index="19" nillable="true" ma:displayName="Notebook Type" ma:internalName="NotebookType">
      <xsd:simpleType>
        <xsd:restriction base="dms:Text"/>
      </xsd:simpleType>
    </xsd:element>
    <xsd:element name="FolderType" ma:index="20" nillable="true" ma:displayName="Folder Type" ma:internalName="FolderType">
      <xsd:simpleType>
        <xsd:restriction base="dms:Text"/>
      </xsd:simpleType>
    </xsd:element>
    <xsd:element name="CultureName" ma:index="21" nillable="true" ma:displayName="Culture Name" ma:internalName="CultureName">
      <xsd:simpleType>
        <xsd:restriction base="dms:Text"/>
      </xsd:simpleType>
    </xsd:element>
    <xsd:element name="AppVersion" ma:index="22" nillable="true" ma:displayName="App Version" ma:internalName="AppVersion">
      <xsd:simpleType>
        <xsd:restriction base="dms:Text"/>
      </xsd:simpleType>
    </xsd:element>
    <xsd:element name="TeamsChannelId" ma:index="23" nillable="true" ma:displayName="Teams Channel Id" ma:internalName="TeamsChannelId">
      <xsd:simpleType>
        <xsd:restriction base="dms:Text"/>
      </xsd:simpleType>
    </xsd:element>
    <xsd:element name="Owner" ma:index="2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25" nillable="true" ma:displayName="Default Section Names" ma:internalName="DefaultSectionNames">
      <xsd:simpleType>
        <xsd:restriction base="dms:Note">
          <xsd:maxLength value="255"/>
        </xsd:restriction>
      </xsd:simpleType>
    </xsd:element>
    <xsd:element name="Templates" ma:index="26" nillable="true" ma:displayName="Templates" ma:internalName="Templates">
      <xsd:simpleType>
        <xsd:restriction base="dms:Note">
          <xsd:maxLength value="255"/>
        </xsd:restriction>
      </xsd:simpleType>
    </xsd:element>
    <xsd:element name="Teachers" ma:index="2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30" nillable="true" ma:displayName="Invited Teachers" ma:internalName="Invited_Teachers">
      <xsd:simpleType>
        <xsd:restriction base="dms:Note">
          <xsd:maxLength value="255"/>
        </xsd:restriction>
      </xsd:simpleType>
    </xsd:element>
    <xsd:element name="Invited_Students" ma:index="31" nillable="true" ma:displayName="Invited Students" ma:internalName="Invited_Students">
      <xsd:simpleType>
        <xsd:restriction base="dms:Note">
          <xsd:maxLength value="255"/>
        </xsd:restriction>
      </xsd:simpleType>
    </xsd:element>
    <xsd:element name="Self_Registration_Enabled" ma:index="32" nillable="true" ma:displayName="Self Registration Enabled" ma:internalName="Self_Registration_Enabled">
      <xsd:simpleType>
        <xsd:restriction base="dms:Boolean"/>
      </xsd:simpleType>
    </xsd:element>
    <xsd:element name="Has_Teacher_Only_SectionGroup" ma:index="33" nillable="true" ma:displayName="Has Teacher Only SectionGroup" ma:internalName="Has_Teacher_Only_SectionGroup">
      <xsd:simpleType>
        <xsd:restriction base="dms:Boolean"/>
      </xsd:simpleType>
    </xsd:element>
    <xsd:element name="Is_Collaboration_Space_Locked" ma:index="34" nillable="true" ma:displayName="Is Collaboration Space Locked" ma:internalName="Is_Collaboration_Space_Locked">
      <xsd:simpleType>
        <xsd:restriction base="dms:Boolean"/>
      </xsd:simpleType>
    </xsd:element>
    <xsd:element name="IsNotebookLocked" ma:index="35" nillable="true" ma:displayName="Is Notebook Locked" ma:internalName="IsNotebookLocked">
      <xsd:simpleType>
        <xsd:restriction base="dms:Boolean"/>
      </xsd:simpleType>
    </xsd:element>
    <xsd:element name="Math_Settings" ma:index="36" nillable="true" ma:displayName="Math Settings" ma:internalName="Math_Settings">
      <xsd:simpleType>
        <xsd:restriction base="dms:Text"/>
      </xsd:simple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ServiceAutoKeyPoints" ma:index="41" nillable="true" ma:displayName="MediaServiceAutoKeyPoints" ma:hidden="true" ma:internalName="MediaServiceAutoKeyPoints" ma:readOnly="true">
      <xsd:simpleType>
        <xsd:restriction base="dms:Note"/>
      </xsd:simpleType>
    </xsd:element>
    <xsd:element name="MediaServiceKeyPoints" ma:index="42" nillable="true" ma:displayName="KeyPoints" ma:internalName="MediaServiceKeyPoints" ma:readOnly="true">
      <xsd:simpleType>
        <xsd:restriction base="dms:Note">
          <xsd:maxLength value="255"/>
        </xsd:restriction>
      </xsd:simpleType>
    </xsd:element>
    <xsd:element name="MediaLengthInSeconds" ma:index="4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cfe8061-82c7-4184-9117-9f627f073f1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6172D4-38F4-4019-9F74-FDF1525E6383}">
  <ds:schemaRefs>
    <ds:schemaRef ds:uri="http://schemas.microsoft.com/office/2006/metadata/properties"/>
    <ds:schemaRef ds:uri="http://purl.org/dc/elements/1.1/"/>
    <ds:schemaRef ds:uri="http://purl.org/dc/terms/"/>
    <ds:schemaRef ds:uri="http://schemas.openxmlformats.org/package/2006/metadata/core-properties"/>
    <ds:schemaRef ds:uri="1cfe8061-82c7-4184-9117-9f627f073f1f"/>
    <ds:schemaRef ds:uri="http://purl.org/dc/dcmitype/"/>
    <ds:schemaRef ds:uri="http://schemas.microsoft.com/office/infopath/2007/PartnerControls"/>
    <ds:schemaRef ds:uri="http://schemas.microsoft.com/office/2006/documentManagement/types"/>
    <ds:schemaRef ds:uri="26dade36-14ca-4890-8dfe-98e90156b7de"/>
    <ds:schemaRef ds:uri="http://www.w3.org/XML/1998/namespace"/>
  </ds:schemaRefs>
</ds:datastoreItem>
</file>

<file path=customXml/itemProps2.xml><?xml version="1.0" encoding="utf-8"?>
<ds:datastoreItem xmlns:ds="http://schemas.openxmlformats.org/officeDocument/2006/customXml" ds:itemID="{D8B90558-C3CB-4D74-B20D-AD64A18C25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dade36-14ca-4890-8dfe-98e90156b7de"/>
    <ds:schemaRef ds:uri="1cfe8061-82c7-4184-9117-9f627f073f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F745C1-3AF9-4718-B795-9195991BF15F}">
  <ds:schemaRefs>
    <ds:schemaRef ds:uri="http://schemas.microsoft.com/sharepoint/v3/contenttype/forms"/>
  </ds:schemaRefs>
</ds:datastoreItem>
</file>

<file path=docMetadata/LabelInfo.xml><?xml version="1.0" encoding="utf-8"?>
<clbl:labelList xmlns:clbl="http://schemas.microsoft.com/office/2020/mipLabelMetadata">
  <clbl:label id="{67bda7ee-fd80-41ef-ac91-358418290a1e}" enabled="0" method="" siteId="{67bda7ee-fd80-41ef-ac91-358418290a1e}" removed="1"/>
</clbl:labelList>
</file>

<file path=docProps/app.xml><?xml version="1.0" encoding="utf-8"?>
<Properties xmlns="http://schemas.openxmlformats.org/officeDocument/2006/extended-properties" xmlns:vt="http://schemas.openxmlformats.org/officeDocument/2006/docPropsVTypes">
  <TotalTime>1881</TotalTime>
  <Words>5576</Words>
  <Application>Microsoft Office PowerPoint</Application>
  <PresentationFormat>Widescreen</PresentationFormat>
  <Paragraphs>582</Paragraphs>
  <Slides>58</Slides>
  <Notes>22</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58</vt:i4>
      </vt:variant>
    </vt:vector>
  </HeadingPairs>
  <TitlesOfParts>
    <vt:vector size="69" baseType="lpstr">
      <vt:lpstr>Arial</vt:lpstr>
      <vt:lpstr>Calibri</vt:lpstr>
      <vt:lpstr>Calibri Light</vt:lpstr>
      <vt:lpstr>Georgia</vt:lpstr>
      <vt:lpstr>Times</vt:lpstr>
      <vt:lpstr>Times New Roman</vt:lpstr>
      <vt:lpstr>Wingdings</vt:lpstr>
      <vt:lpstr>Office Theme</vt:lpstr>
      <vt:lpstr>m62_Internal</vt:lpstr>
      <vt:lpstr>1_Office Theme</vt:lpstr>
      <vt:lpstr>2_Office Theme</vt:lpstr>
      <vt:lpstr>PowerPoint Presentation</vt:lpstr>
      <vt:lpstr>MMME4054 Week 3 – Attention and Workload</vt:lpstr>
      <vt:lpstr>Activity</vt:lpstr>
      <vt:lpstr>Learning Outcomes</vt:lpstr>
      <vt:lpstr>Plan</vt:lpstr>
      <vt:lpstr>Recap 1/2</vt:lpstr>
      <vt:lpstr>Recap – Human Information Processing (Wickens, 1998)</vt:lpstr>
      <vt:lpstr>Recap – memory – multi-store model</vt:lpstr>
      <vt:lpstr>Recap - Memory – working memory</vt:lpstr>
      <vt:lpstr>Recap – memory – working memory cont’d</vt:lpstr>
      <vt:lpstr>Learning objectives – Attention and Workload</vt:lpstr>
      <vt:lpstr>Recommended reading</vt:lpstr>
      <vt:lpstr>Attention</vt:lpstr>
      <vt:lpstr>Attention - definitions</vt:lpstr>
      <vt:lpstr>Attention – different types</vt:lpstr>
      <vt:lpstr>Can we really “Multi-task”</vt:lpstr>
      <vt:lpstr>Attention - models</vt:lpstr>
      <vt:lpstr>Treisman</vt:lpstr>
      <vt:lpstr>Attention – models cont’d</vt:lpstr>
      <vt:lpstr>Attention – Lavie et al., 2004</vt:lpstr>
      <vt:lpstr>Signal detection theory</vt:lpstr>
      <vt:lpstr>Lazy Brain!</vt:lpstr>
      <vt:lpstr>PowerPoint Presentation</vt:lpstr>
      <vt:lpstr>Implications for design - attention</vt:lpstr>
      <vt:lpstr>Human Workload Theory</vt:lpstr>
      <vt:lpstr>What is workload for these jobs? Slide 1 of 2</vt:lpstr>
      <vt:lpstr>What is workload for these jobs? Slide 2 of 2</vt:lpstr>
      <vt:lpstr>Human Workload - defintion</vt:lpstr>
      <vt:lpstr>Limited resources model</vt:lpstr>
      <vt:lpstr>Theorised relationship between resource supply and demand (Wickens, 1992)</vt:lpstr>
      <vt:lpstr>Theorised relationships between workload and performance (De Waard, 1996)</vt:lpstr>
      <vt:lpstr>Dual task paradigm</vt:lpstr>
      <vt:lpstr>Multiple resources theory (Wickens, 2008)</vt:lpstr>
      <vt:lpstr>Measures of mental workload</vt:lpstr>
      <vt:lpstr>Categories of mental workload measure commonly used </vt:lpstr>
      <vt:lpstr>Considerations in selection of MWL assessment method</vt:lpstr>
      <vt:lpstr>Primary task measures Slide 1 of 2</vt:lpstr>
      <vt:lpstr>Secondary task measures Slide 1 of 2</vt:lpstr>
      <vt:lpstr>Secondary task measures Slide 2 of 2</vt:lpstr>
      <vt:lpstr>Limited resources</vt:lpstr>
      <vt:lpstr>Subjective rating measures</vt:lpstr>
      <vt:lpstr>NASA-TLX</vt:lpstr>
      <vt:lpstr>Subjective Workload Assessment Technique (SWAT)</vt:lpstr>
      <vt:lpstr>Physiological measures</vt:lpstr>
      <vt:lpstr>Case Study</vt:lpstr>
      <vt:lpstr>Email and workload</vt:lpstr>
      <vt:lpstr>Email and interruptions</vt:lpstr>
      <vt:lpstr>Email references</vt:lpstr>
      <vt:lpstr>Break?</vt:lpstr>
      <vt:lpstr>Activity</vt:lpstr>
      <vt:lpstr>Instructions – part 1</vt:lpstr>
      <vt:lpstr>Instructions – part 2</vt:lpstr>
      <vt:lpstr>Implications for design - workload</vt:lpstr>
      <vt:lpstr>Homework (Optional – but recommened)</vt:lpstr>
      <vt:lpstr>Any questions? Kyle.Harrington@nottingham.ac.uk </vt:lpstr>
      <vt:lpstr>Overcoming Writer’s Block</vt:lpstr>
      <vt:lpstr>Making a Plan (small man-age-able chunks)</vt:lpstr>
      <vt:lpstr>Referencing Software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Christina Kent</dc:creator>
  <cp:lastModifiedBy>Kyle Harrington (staff)</cp:lastModifiedBy>
  <cp:revision>132</cp:revision>
  <cp:lastPrinted>2020-11-03T15:57:19Z</cp:lastPrinted>
  <dcterms:created xsi:type="dcterms:W3CDTF">2019-09-19T10:18:48Z</dcterms:created>
  <dcterms:modified xsi:type="dcterms:W3CDTF">2025-10-13T09:26:25Z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0x0101001AEA13023E75B94FB4E236E5EF4ED356</vt:lpwstr>
  </property>
</Properties>
</file>